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8.xml" ContentType="application/inkml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ink/ink6.xml" ContentType="application/inkml+xml"/>
  <Override PartName="/ppt/ink/ink7.xml" ContentType="application/inkml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4.xml" ContentType="application/inkml+xml"/>
  <Override PartName="/ppt/ink/ink5.xml" ContentType="application/inkml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12.xml" ContentType="application/inkml+xml"/>
  <Override PartName="/ppt/slideLayouts/slideLayout10.xml" ContentType="application/vnd.openxmlformats-officedocument.presentationml.slideLayout+xml"/>
  <Override PartName="/ppt/ink/ink10.xml" ContentType="application/inkml+xml"/>
  <Override PartName="/ppt/ink/ink11.xml" ContentType="application/inkml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ink/ink9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4" r:id="rId4"/>
    <p:sldId id="259" r:id="rId5"/>
    <p:sldId id="269" r:id="rId6"/>
    <p:sldId id="268" r:id="rId7"/>
    <p:sldId id="257" r:id="rId8"/>
    <p:sldId id="265" r:id="rId9"/>
    <p:sldId id="262" r:id="rId10"/>
    <p:sldId id="264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0:46.443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1 113,'0'-2,"1"0,-1 0,1 0,0 0,0 0,0 0,0 0,0 0,0 1,1-1,-1 0,1 1,-1-1,1 1,0-1,-1 1,1 0,0 0,3-2,40-17,2 5,1 3,0 1,0 3,67-3,201 10,-148 4,922-3,-1062 2,0 1,48 11,-46-8,1-1,33 2,344-6,-190-3,-195 4,-1 0,1 1,28 9,-24-6,49 6,370-8,-229-7,-160 3,1 3,84 16,-99-13,1-2,50-2,18 2,-22 13,-66-12,48 6,98 8,-98-9,90 1,2341-12,-2468-1,0-2,60-14,-39 7,-5 1,3-1,-1 2,84-2,-92 9,75-14,-73 9,70-4,-2 13,-64 1,0-3,0-2,88-14,-57 3,1 4,0 3,139 8,-65 1,4589-3,-4714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0:54.134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78 1,'4'0,"1"0,-1 0,1 1,-1-1,0 1,0 0,1 1,-1-1,0 1,0 0,0 0,0 0,0 0,-1 1,1 0,-1-1,0 1,1 1,-1-1,-1 0,1 1,3 4,2 7,0 1,-2 0,1 0,5 26,7 15,-10-33,-2 1,0-1,-2 1,0 1,1 35,-7 133,-2-83,3 441,-1-530,-2 1,0-1,-9 30,6-26,-6 51,8-39,-10 42,7-47,1 1,-1 36,7-1,2-44,-2 1,-1-1,-1 1,-11 47,3-20,1 0,3 1,3 0,6 106,0-40,-3 1131,-2-1223,-1 0,-11 48,8-45,0-1,0 34,3-30,-2 0,-9 37,-2 12,2-2,5-41,-3 59,-7 41,11-94,-2 63,9 370,2-221,2-224,1 0,1-1,1 1,13 35,-9-34,-1-1,-2 2,4 58,-10 622,-3-326,3-368,2 1,0-1,8 30,-4-26,5 51,-9 368,-6-229,4-164,1-25,-2 1,-1-1,-1 0,-2 0,-6 29,2-24,3 0,0 0,3 0,0 44,-1 26,-14-11,11-67,-5 48,11 25,1-69,-1 0,-2 1,0-1,-10 41,4-32,1 1,1-1,0 47,8 117,2-68,-5 1215,1-1361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1:01.488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3,'591'0,"-568"1,-1 1,1 2,28 7,-25-4,51 5,368-9,-228-6,2470 3,-2651-2,-1-1,46-11,-42 7,65-5,476 10,-278 5,-270-3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1:36.326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40,'0'-1,"0"0,1 0,-1-1,0 1,1 0,0 0,-1 0,1 0,0-1,-1 1,1 0,0 0,0 0,0 1,0-1,0 0,0 0,0 0,0 1,1-1,-1 1,0-1,0 1,0-1,1 1,-1-1,2 1,39-8,-38 8,106-8,139 9,-88 2,-43-5,129 5,-158 14,-65-11,-1-1,27 2,6-1,60 15,-69-12,23 6,-41-7,1-2,0-1,32 1,50-8,-66 0,-1 2,1 2,75 13,-75-7,1-2,76 0,-9-1,-24 11,-66-10,47 5,-36-7,66 17,-51-10,8 3,-28-6,0-2,0-1,39 2,794-6,-399-3,2039 2,-2471-2,0-1,44-10,-38 5,42-2,-45 7,51-13,-54 9,0 1,40-1,-51 6,23 1,0-2,82-16,-68 9,0 2,0 3,111 7,-47 0,24-3,-114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3:14.233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118 0,'-3'144,"7"155,13-210,-11-66,-1 0,1 27,13 76,-11-85,3 49,-7-53,11 48,-8-52,-2 1,2 34,-7 338,-1-185,-1-193,0 0,-13 48,9-46,1 0,-2 35,7 5,1-45,-1 1,-1-1,-1 1,-10 46,4-38,3 0,0 1,2 0,3 51,-3 34,-14-29,11-68,-5 49,11 167,-2 36,-16-186,12-67,2 1,-4 29,5 393,5-228,-4-76,6 158,13-210,-11-66,-1-1,2 30,-7 190,2 30,15-183,-11-66,-1 1,1 26,-2 420,-7-241,3 1611,-2-1806,-2 0,-1 0,-2-1,-11 35,6-27,-11 82,18-51,2-28,-14 76,12-90,-3 47,7-51,-2 0,-10 43,3-15,2 0,2 1,3 0,6 100,0-34,-3 1388,1-1488,1-1,1 0,9 30,4 26,-13-47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34:56.719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150 0,'1'21,"2"-1,0 0,1 0,1 0,1-1,13 29,12 44,7 57,-23-88,-8-36,-2-1,5 48,-6-37,11 52,-8-54,-1-1,1 38,-7-48,1 22,1 0,16 82,-9-69,-3 1,-2 0,-6 111,-1-47,3 357,2-444,1 1,11 45,-6-42,3 64,-10 379,-3-228,1-232,-2-1,0 0,-2-1,0 1,-14 35,10-32,1 1,1 0,-4 33,-12 71,5-35,2-20,10-49,1 0,-3 35,6-14,-2 1,-13 58,7-66,-2 11,1 0,3 0,-4 76,12-96,-3-1,0 0,-12 47,6-20,2 1,3 0,3 0,5 58,-1 7,-2-73,-3 0,-1-1,-15 78,9-70,2 1,3-1,2 1,6 59,-1 6,-1-18,-5 122,-14-137,11-66,1 0,-2 28,3 395,7-230,-3 852,-2-1031,-2 0,-9 41,6-38,-4 62,10 405,3-241,-4-229,-2 0,-9 42,6-39,-4 62,9 625,5-350,-3 101,0-458,1-2,6 31,-6-44,0 0,0-1,0 1,0 0,1-1,0 1,0-1,0 1,1-1,-1 0,1 0,0 0,1 0,-1 0,4 3,4-3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3:50.241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1180,'2'-6,"0"0,1 0,0 0,0 1,0 0,1-1,0 1,0 0,0 1,0-1,1 1,6-5,3-4,52-69,-53 63,1 1,1 0,1 1,36-30,-36 34,0-1,25-30,-28 29,1 0,1 1,21-16,124-85,188-122,-284 194,-40 26,44-23,-22 18,87-43,205-70,-177 97,-80 20,-25 10,-1 2,1 2,107 7,-40 0,502-3,-600 1,-1 2,-1 1,1 0,0 2,-1 1,25 10,11 3,41 7,41 15,-86-22,-22-8,51 24,-49-17,-1 2,-1 1,-1 1,48 47,166 174,-208-198,-30-34,1-1,0-1,17 16,-4-9,39 38,-46-37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3:52.106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35 0,'2'0,"1"1,-1-1,1 1,-1-1,0 1,1 0,-1 0,0 0,0 0,1 0,-1 1,0-1,0 1,0-1,-1 1,1 0,0 0,-1 0,1 0,-1 0,2 2,24 53,-18-35,9 12,2-1,30 40,-27-42,-2 0,25 51,-22-37,41 61,-13-25,-32-51,1 0,37 38,-30-37,32 47,-36-47,0-1,51 48,-36-38,-26-29,0 0,0 0,21 10,-23-14,0-1,0 2,-1 0,0 0,0 1,12 14,-21-22,-1 0,1-1,-1 1,1 0,0 0,-1-1,0 1,1 0,-1 0,1 0,-1 0,0 0,0-1,1 1,-1 0,0 0,0 0,0 0,0 0,0 0,0 0,0 0,-1 0,1 0,0 0,0-1,-1 1,1 0,0 0,-1 0,1 0,-1 0,-2 1,1 0,0-1,0 1,0-1,-1 0,1 0,-1 0,1 0,-1 0,1 0,-5 0,-11 2,0-1,-28 0,41-2,-148-4,-96 5,238 1,-1 0,1 1,-1 0,1 1,0 0,0 1,1 0,0 1,-13 8,5-1,1 1,0 1,-29 32,-76 100,111-133,2 1,0 0,0 0,1 1,1 0,1 0,0 1,-3 17,2-7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4:22.100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0 783,'1'-11,"1"-1,0 1,0 0,1-1,0 1,8-17,35-62,-26 54,1 0,3 2,0 0,2 2,1 1,2 1,1 2,59-44,-73 60,0 2,1 0,0 1,34-12,136-54,-150 62,-17 6,1 0,-1 1,1 1,23-3,87-11,-81 10,78-5,61-5,-123 10,70-1,-110 9,102 5,-114-2,1 0,-1 1,0 0,0 1,-1 1,24 11,22 12,-37-19,0 2,21 14,-19-8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4:23.217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214 1,'1'0,"1"0,-1 1,1-1,-1 1,0 0,1-1,-1 1,0 0,1 0,-1 0,0 0,0 0,0 0,0 0,0 0,0 1,0-1,0 0,0 1,0 0,18 37,-11-22,11 19,1-2,2 0,30 37,166 160,-172-186,-9-9,1-2,69 49,-106-83,0 1,-1-1,1 0,0 1,0-1,-1 0,1 1,0-1,-1 1,1-1,0 1,-1-1,1 1,-1 0,1-1,-1 1,1 0,-1-1,0 1,1 0,-1 0,0-1,1 1,-1 0,0 0,0 0,0-1,0 1,0 0,0 0,0 0,0-1,0 1,0 0,0 0,0 0,-1-1,1 1,0 0,-1 0,1-1,0 1,-1 0,1 0,-1-1,1 1,-1-1,1 1,-1 0,0-1,1 1,-1-1,0 0,1 1,-1-1,0 1,0-1,1 0,-1 0,0 1,-1-1,-54 20,51-19,-85 21,38-11,1 2,0 3,1 2,-50 25,32-5,-122 90,181-120,1 1,0 0,0 1,1 0,0 0,1 0,0 1,0 0,1 0,1 1,-4 12,-9 20,7-22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4:48.340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1956,'1'-24,"0"1,2 0,1-1,0 1,2 1,1-1,0 1,2 0,0 1,18-29,35-66,-28 51,70-103,-39 90,2 3,4 3,84-65,70-28,-157 119,51-30,159-77,140-38,-361 166,147-54,269-66,-360 119,213-18,-281 39,463-8,-339 15,-158-3,0 2,0-1,0 1,0 1,-1 0,1 1,-1 0,1 0,-1 1,0 0,0 1,-1 0,0 1,0 0,0 0,0 1,-1 0,0 1,-1-1,1 1,-1 1,-1 0,0 0,0 0,-1 0,0 1,-1 0,0 0,0 1,2 12,2 13,-2-3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2T10:14:49.257"/>
    </inkml:context>
    <inkml:brush xml:id="br0">
      <inkml:brushProperty name="width" value="0.2" units="cm"/>
      <inkml:brushProperty name="height" value="0.4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1,'2'0,"0"0,0 1,0 0,-1-1,1 1,0 0,0 0,-1 0,1 0,0 0,-1 0,1 1,-1-1,0 0,1 1,-1-1,2 3,22 36,-14-23,37 49,2-3,95 92,137 95,-275-243,36 28,0-2,3-2,0-2,2-2,100 40,-57-27,-72-30,1-1,0 0,1-1,0-2,0 0,1-1,25 2,-32-6,-10-2,-1 1,1 0,0 1,0-1,-1 1,1 0,0 0,-1 0,1 0,0 1,-1 0,8 4,-11-5,-1-1,0 0,0 0,0 0,0 0,0 0,0 1,1-1,-1 0,0 0,0 0,0 0,0 1,0-1,0 0,0 0,0 0,0 0,0 1,0-1,0 0,0 0,0 0,0 0,0 1,0-1,0 0,0 0,0 0,0 1,0-1,0 0,-1 0,1 0,0 0,0 0,0 1,0-1,0 0,0 0,-1 0,1 0,0 0,0 0,0 0,-1 1,-12 4,-14 0,-25-2,-54-3,71-2,-1 2,0 1,1 2,-51 11,17 2,33-9,-68 25,63-15,-168 75,197-84,1 0,-1 0,1 1,1 0,0 1,-17 20,5-1,-26 45,26-37,-22 50,38-71,0 1,1 0,1 0,1 0,0 0,0 18,2 82,2-83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0180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138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866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544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79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32053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600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1697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734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0462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37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46AE0-F627-4BFA-88F7-A8DD20B15385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22.9.2021.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C5E6B-A035-484F-A26A-B546E77E85C2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customXml" Target="../ink/ink10.xml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customXml" Target="../ink/ink9.xml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930887" y="4118789"/>
            <a:ext cx="5261113" cy="2739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SIMBOLI I SHEME </a:t>
            </a:r>
          </a:p>
          <a:p>
            <a:pPr algn="ctr"/>
            <a:r>
              <a:rPr lang="hr-HR" sz="4800" dirty="0"/>
              <a:t>U </a:t>
            </a:r>
          </a:p>
          <a:p>
            <a:pPr algn="ctr"/>
            <a:r>
              <a:rPr lang="hr-HR" sz="4800" dirty="0"/>
              <a:t>ELEKTRONICI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E993C29-6715-4BBC-9CC0-54DE53F3D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71992" cy="408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499922" y="394580"/>
            <a:ext cx="8348600" cy="3034420"/>
          </a:xfrm>
        </p:spPr>
        <p:txBody>
          <a:bodyPr numCol="2">
            <a:noAutofit/>
          </a:bodyPr>
          <a:lstStyle/>
          <a:p>
            <a:r>
              <a:rPr lang="hr-HR" sz="3200" dirty="0"/>
              <a:t/>
            </a:r>
            <a:br>
              <a:rPr lang="hr-HR" sz="3200" dirty="0"/>
            </a:br>
            <a:r>
              <a:rPr lang="hr-HR" sz="3200" b="1" dirty="0"/>
              <a:t> </a:t>
            </a:r>
            <a:r>
              <a:rPr lang="hr-HR" sz="3200" dirty="0"/>
              <a:t/>
            </a:r>
            <a:br>
              <a:rPr lang="hr-HR" sz="3200" dirty="0"/>
            </a:br>
            <a:r>
              <a:rPr lang="hr-HR" sz="3200" dirty="0"/>
              <a:t>Riječi koje pronađeš sastavni su dio :</a:t>
            </a:r>
            <a:br>
              <a:rPr lang="hr-HR" sz="3200" dirty="0"/>
            </a:br>
            <a:r>
              <a:rPr lang="hr-HR" sz="3200" dirty="0"/>
              <a:t> _ _ _ _ _ _ _ _       </a:t>
            </a:r>
            <a:br>
              <a:rPr lang="hr-HR" sz="3200" dirty="0"/>
            </a:br>
            <a:r>
              <a:rPr lang="hr-HR" sz="3200" dirty="0"/>
              <a:t>  _ _ _ _ _ _ _ _ _ _ _ _ _</a:t>
            </a: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/>
              <a:t/>
            </a:r>
            <a:br>
              <a:rPr lang="hr-HR" sz="1600" dirty="0"/>
            </a:br>
            <a:r>
              <a:rPr lang="hr-HR" sz="1600" dirty="0"/>
              <a:t/>
            </a:r>
            <a:br>
              <a:rPr lang="hr-HR" sz="1600" dirty="0"/>
            </a:br>
            <a:endParaRPr lang="hr-HR" sz="1600" dirty="0"/>
          </a:p>
        </p:txBody>
      </p:sp>
      <p:graphicFrame>
        <p:nvGraphicFramePr>
          <p:cNvPr id="4" name="Tablic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1822626"/>
              </p:ext>
            </p:extLst>
          </p:nvPr>
        </p:nvGraphicFramePr>
        <p:xfrm>
          <a:off x="40026" y="681435"/>
          <a:ext cx="5499922" cy="5495130"/>
        </p:xfrm>
        <a:graphic>
          <a:graphicData uri="http://schemas.openxmlformats.org/drawingml/2006/table">
            <a:tbl>
              <a:tblPr/>
              <a:tblGrid>
                <a:gridCol w="5243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56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65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59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43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43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927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163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0869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561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J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100" b="1">
                          <a:latin typeface="Times New Roman"/>
                          <a:ea typeface="Times New Roman"/>
                          <a:cs typeface="Times New Roman"/>
                        </a:rPr>
                        <a:t>LJ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Ž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Ž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J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Č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9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hr-H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hr-H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AE1C14-1D5A-48AA-A870-FC195754475F}"/>
              </a:ext>
            </a:extLst>
          </p:cNvPr>
          <p:cNvSpPr txBox="1"/>
          <p:nvPr/>
        </p:nvSpPr>
        <p:spPr>
          <a:xfrm>
            <a:off x="5830957" y="2464904"/>
            <a:ext cx="5168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00B050"/>
                </a:solidFill>
              </a:rPr>
              <a:t>             T    E    H  N    I   Č    K    E</a:t>
            </a:r>
          </a:p>
          <a:p>
            <a:endParaRPr lang="hr-HR" b="1" dirty="0">
              <a:solidFill>
                <a:srgbClr val="00B050"/>
              </a:solidFill>
            </a:endParaRPr>
          </a:p>
          <a:p>
            <a:r>
              <a:rPr lang="hr-HR" b="1" dirty="0">
                <a:solidFill>
                  <a:srgbClr val="00B050"/>
                </a:solidFill>
              </a:rPr>
              <a:t>D  O    K   U  M   E  N    T   A    C   I     J    E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96312FF-A64C-4B45-BC5E-98CC714BC475}"/>
                  </a:ext>
                </a:extLst>
              </p14:cNvPr>
              <p14:cNvContentPartPr/>
              <p14:nvPr/>
            </p14:nvContentPartPr>
            <p14:xfrm>
              <a:off x="185045" y="5326226"/>
              <a:ext cx="5047920" cy="680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96312FF-A64C-4B45-BC5E-98CC714BC47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405" y="5290226"/>
                <a:ext cx="50835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6EA14A8-E701-4346-B93A-A6B9A1702106}"/>
                  </a:ext>
                </a:extLst>
              </p14:cNvPr>
              <p14:cNvContentPartPr/>
              <p14:nvPr/>
            </p14:nvContentPartPr>
            <p14:xfrm>
              <a:off x="3549605" y="1483946"/>
              <a:ext cx="96120" cy="38656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6EA14A8-E701-4346-B93A-A6B9A17021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1605" y="1448306"/>
                <a:ext cx="131760" cy="39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DA9C692-04BD-4D29-8EDE-CD0937EBB715}"/>
                  </a:ext>
                </a:extLst>
              </p14:cNvPr>
              <p14:cNvContentPartPr/>
              <p14:nvPr/>
            </p14:nvContentPartPr>
            <p14:xfrm>
              <a:off x="158405" y="4795946"/>
              <a:ext cx="1933920" cy="15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DA9C692-04BD-4D29-8EDE-CD0937EBB7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0765" y="4759946"/>
                <a:ext cx="196956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80204E1-C192-4646-A017-AEB87629C01B}"/>
                  </a:ext>
                </a:extLst>
              </p14:cNvPr>
              <p14:cNvContentPartPr/>
              <p14:nvPr/>
            </p14:nvContentPartPr>
            <p14:xfrm>
              <a:off x="1417685" y="912626"/>
              <a:ext cx="2914200" cy="954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80204E1-C192-4646-A017-AEB87629C0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00045" y="876626"/>
                <a:ext cx="294984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60F33E1-F6BE-4C5D-B8E2-A55EFB50B2DC}"/>
                  </a:ext>
                </a:extLst>
              </p14:cNvPr>
              <p14:cNvContentPartPr/>
              <p14:nvPr/>
            </p14:nvContentPartPr>
            <p14:xfrm>
              <a:off x="5218565" y="874466"/>
              <a:ext cx="82800" cy="39877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60F33E1-F6BE-4C5D-B8E2-A55EFB50B2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0925" y="838466"/>
                <a:ext cx="118440" cy="40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5AEB003-70D3-4DA7-8B09-2A8E7F54DBDA}"/>
                  </a:ext>
                </a:extLst>
              </p14:cNvPr>
              <p14:cNvContentPartPr/>
              <p14:nvPr/>
            </p14:nvContentPartPr>
            <p14:xfrm>
              <a:off x="4676765" y="874466"/>
              <a:ext cx="147600" cy="39560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5AEB003-70D3-4DA7-8B09-2A8E7F54DBD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59125" y="838466"/>
                <a:ext cx="183240" cy="402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770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F62D5C7-B74B-4689-A5C4-34F84EA4E6B8}"/>
              </a:ext>
            </a:extLst>
          </p:cNvPr>
          <p:cNvSpPr txBox="1"/>
          <p:nvPr/>
        </p:nvSpPr>
        <p:spPr>
          <a:xfrm>
            <a:off x="503582" y="490330"/>
            <a:ext cx="8812695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SHEME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dirty="0"/>
              <a:t>temeljni dokumenti u elektronici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dirty="0"/>
              <a:t>crtamo ih grafičkim simbolima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7FF007-EA80-4BB0-9847-EDC4A72FC67A}"/>
              </a:ext>
            </a:extLst>
          </p:cNvPr>
          <p:cNvSpPr txBox="1"/>
          <p:nvPr/>
        </p:nvSpPr>
        <p:spPr>
          <a:xfrm>
            <a:off x="503582" y="2930892"/>
            <a:ext cx="9183757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200" dirty="0"/>
              <a:t>SIMBOLI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međunarodno dogovoreni i normirani znakovi kojima se pojednostavljeno označavaju elektronički elementi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249B6BD-4317-4785-B7C2-D0A4CCB88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170" y="943875"/>
            <a:ext cx="2391708" cy="404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B2939D-19F0-45D8-A58A-168B83A2E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0251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4169AF-A88F-49BA-9786-8A7C8154A291}"/>
              </a:ext>
            </a:extLst>
          </p:cNvPr>
          <p:cNvSpPr txBox="1"/>
          <p:nvPr/>
        </p:nvSpPr>
        <p:spPr>
          <a:xfrm>
            <a:off x="7546808" y="2716695"/>
            <a:ext cx="2895905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3600" dirty="0"/>
              <a:t>ELEKTRONIČKI SIMBOLI</a:t>
            </a:r>
          </a:p>
        </p:txBody>
      </p:sp>
    </p:spTree>
    <p:extLst>
      <p:ext uri="{BB962C8B-B14F-4D97-AF65-F5344CB8AC3E}">
        <p14:creationId xmlns:p14="http://schemas.microsoft.com/office/powerpoint/2010/main" xmlns="" val="2521256586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DC63907-00F0-4AE1-AB55-3789644E4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145" y="450166"/>
            <a:ext cx="5846170" cy="6049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D85499D-F860-4E14-8B58-686A6593C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17" y="3429000"/>
            <a:ext cx="3757598" cy="27285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85D7AC7-CC2F-4012-B4B6-2CB7F76CB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85" y="154649"/>
            <a:ext cx="3456732" cy="3779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4EC020D-663F-430E-ADC5-25880E002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6148" y="5598179"/>
            <a:ext cx="5659668" cy="22103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36DD9E2-A05B-49FB-ABDF-FC1198D98363}"/>
                  </a:ext>
                </a:extLst>
              </p14:cNvPr>
              <p14:cNvContentPartPr/>
              <p14:nvPr/>
            </p14:nvContentPartPr>
            <p14:xfrm>
              <a:off x="3839954" y="1206858"/>
              <a:ext cx="1514160" cy="4248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36DD9E2-A05B-49FB-ABDF-FC1198D983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04314" y="1135218"/>
                <a:ext cx="1585800" cy="56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4579018-17EC-46B4-8191-94F7372B7DB1}"/>
                  </a:ext>
                </a:extLst>
              </p14:cNvPr>
              <p14:cNvContentPartPr/>
              <p14:nvPr/>
            </p14:nvContentPartPr>
            <p14:xfrm>
              <a:off x="5192114" y="1068978"/>
              <a:ext cx="342000" cy="6055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579018-17EC-46B4-8191-94F7372B7D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56474" y="996978"/>
                <a:ext cx="413640" cy="7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6C7E8C2-85A4-491E-90DE-654225C12AB8}"/>
                  </a:ext>
                </a:extLst>
              </p14:cNvPr>
              <p14:cNvContentPartPr/>
              <p14:nvPr/>
            </p14:nvContentPartPr>
            <p14:xfrm>
              <a:off x="5027955" y="5627117"/>
              <a:ext cx="709920" cy="2822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6C7E8C2-85A4-491E-90DE-654225C12AB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91955" y="5555117"/>
                <a:ext cx="78156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CEDA33F-FE75-4505-B878-3D7C00D0D05E}"/>
                  </a:ext>
                </a:extLst>
              </p14:cNvPr>
              <p14:cNvContentPartPr/>
              <p14:nvPr/>
            </p14:nvContentPartPr>
            <p14:xfrm>
              <a:off x="5590930" y="5419249"/>
              <a:ext cx="302400" cy="4424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CEDA33F-FE75-4505-B878-3D7C00D0D0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55290" y="5347609"/>
                <a:ext cx="374040" cy="58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490C58A-A953-46FA-ABB2-FDFBBB750460}"/>
                  </a:ext>
                </a:extLst>
              </p14:cNvPr>
              <p14:cNvContentPartPr/>
              <p14:nvPr/>
            </p14:nvContentPartPr>
            <p14:xfrm>
              <a:off x="3939202" y="3388098"/>
              <a:ext cx="1407600" cy="7041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90C58A-A953-46FA-ABB2-FDFBBB75046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03202" y="3316098"/>
                <a:ext cx="1479240" cy="84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E8A59FD-5FBC-42DF-9F88-453EB0259E88}"/>
                  </a:ext>
                </a:extLst>
              </p14:cNvPr>
              <p14:cNvContentPartPr/>
              <p14:nvPr/>
            </p14:nvContentPartPr>
            <p14:xfrm>
              <a:off x="5162594" y="3108378"/>
              <a:ext cx="482760" cy="6318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E8A59FD-5FBC-42DF-9F88-453EB0259E8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26594" y="3036738"/>
                <a:ext cx="554400" cy="77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69C394D-75F3-49C1-91C2-AB630F0051F4}"/>
              </a:ext>
            </a:extLst>
          </p:cNvPr>
          <p:cNvSpPr txBox="1"/>
          <p:nvPr/>
        </p:nvSpPr>
        <p:spPr>
          <a:xfrm>
            <a:off x="1320730" y="2566437"/>
            <a:ext cx="3279405" cy="70788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000"/>
              <a:t>ZANIMLJIVOST</a:t>
            </a:r>
            <a:endParaRPr lang="hr-HR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0B63AB-D05E-4835-BD1E-93AE19F1B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167" y="13760"/>
            <a:ext cx="4933833" cy="68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871483" y="732185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6</a:t>
            </a:r>
          </a:p>
          <a:p>
            <a:r>
              <a:rPr lang="hr-HR" sz="4400" dirty="0"/>
              <a:t>Simboli i sheme u elektronici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782679" y="2720648"/>
            <a:ext cx="4611755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ZADATAK</a:t>
            </a:r>
          </a:p>
          <a:p>
            <a:r>
              <a:rPr lang="hr-HR" sz="3600" dirty="0"/>
              <a:t>OPERACIJSKA LISTA 6</a:t>
            </a:r>
          </a:p>
          <a:p>
            <a:r>
              <a:rPr lang="hr-HR" sz="3600" dirty="0"/>
              <a:t>POLARITET TESTERA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5394434" y="1645975"/>
            <a:ext cx="3431514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hr-HR" sz="2800" dirty="0"/>
          </a:p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384" y="1683033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585889E2-A1C9-4A73-A169-7E2B61A51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8316397"/>
              </p:ext>
            </p:extLst>
          </p:nvPr>
        </p:nvGraphicFramePr>
        <p:xfrm>
          <a:off x="303841" y="1683033"/>
          <a:ext cx="8098037" cy="4272201"/>
        </p:xfrm>
        <a:graphic>
          <a:graphicData uri="http://schemas.openxmlformats.org/drawingml/2006/table">
            <a:tbl>
              <a:tblPr firstRow="1" firstCol="1" bandRow="1"/>
              <a:tblGrid>
                <a:gridCol w="6454768">
                  <a:extLst>
                    <a:ext uri="{9D8B030D-6E8A-4147-A177-3AD203B41FA5}">
                      <a16:colId xmlns:a16="http://schemas.microsoft.com/office/drawing/2014/main" xmlns="" val="765592939"/>
                    </a:ext>
                  </a:extLst>
                </a:gridCol>
                <a:gridCol w="1643269">
                  <a:extLst>
                    <a:ext uri="{9D8B030D-6E8A-4147-A177-3AD203B41FA5}">
                      <a16:colId xmlns:a16="http://schemas.microsoft.com/office/drawing/2014/main" xmlns="" val="2197400704"/>
                    </a:ext>
                  </a:extLst>
                </a:gridCol>
              </a:tblGrid>
              <a:tr h="494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0454170"/>
                  </a:ext>
                </a:extLst>
              </a:tr>
              <a:tr h="494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sheme u elektronici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98490876"/>
                  </a:ext>
                </a:extLst>
              </a:tr>
              <a:tr h="619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nacrtati elektronička tri simbola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88123"/>
                  </a:ext>
                </a:extLst>
              </a:tr>
              <a:tr h="1530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samostalno sastaviti  jednostavni strujni krug pomoću elektroničkih elemenata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5702967"/>
                  </a:ext>
                </a:extLst>
              </a:tr>
              <a:tr h="10125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1115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230</Words>
  <Application>Microsoft Office PowerPoint</Application>
  <PresentationFormat>Custom</PresentationFormat>
  <Paragraphs>137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Office tema</vt:lpstr>
      <vt:lpstr>Slide 1</vt:lpstr>
      <vt:lpstr>   Riječi koje pronađeš sastavni su dio :  _ _ _ _ _ _ _ _          _ _ _ _ _ _ _ _ _ _ _ _ _     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44</cp:revision>
  <dcterms:created xsi:type="dcterms:W3CDTF">2021-03-28T05:05:24Z</dcterms:created>
  <dcterms:modified xsi:type="dcterms:W3CDTF">2021-09-22T10:27:36Z</dcterms:modified>
</cp:coreProperties>
</file>