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60" r:id="rId5"/>
    <p:sldId id="261" r:id="rId6"/>
    <p:sldId id="265" r:id="rId7"/>
    <p:sldId id="264" r:id="rId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428C18-B513-485F-953B-A29245FE7988}" type="doc">
      <dgm:prSet loTypeId="urn:microsoft.com/office/officeart/2005/8/layout/vList6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hr-HR"/>
        </a:p>
      </dgm:t>
    </dgm:pt>
    <dgm:pt modelId="{83969553-2093-43F3-BB5F-1A6F6B14D422}">
      <dgm:prSet phldrT="[Text]"/>
      <dgm:spPr/>
      <dgm:t>
        <a:bodyPr/>
        <a:lstStyle/>
        <a:p>
          <a:pPr marL="0" marR="0" lvl="0" indent="0" defTabSz="914400" eaLnBrk="1" fontAlgn="auto" latinLnBrk="0" hangingPunct="1"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dirty="0"/>
            <a:t>kao upravljanje bez povratne veze</a:t>
          </a:r>
        </a:p>
        <a:p>
          <a:pPr lvl="0" defTabSz="2889250">
            <a:spcBef>
              <a:spcPct val="0"/>
            </a:spcBef>
            <a:spcAft>
              <a:spcPct val="35000"/>
            </a:spcAft>
          </a:pPr>
          <a:endParaRPr lang="hr-HR" dirty="0"/>
        </a:p>
      </dgm:t>
    </dgm:pt>
    <dgm:pt modelId="{DF19DF66-F292-4293-9604-D974D798566F}" type="parTrans" cxnId="{4FC48EB1-D397-45E9-8F2E-3FA2FEB3CBEA}">
      <dgm:prSet/>
      <dgm:spPr/>
      <dgm:t>
        <a:bodyPr/>
        <a:lstStyle/>
        <a:p>
          <a:endParaRPr lang="hr-HR"/>
        </a:p>
      </dgm:t>
    </dgm:pt>
    <dgm:pt modelId="{4290355D-0DE0-4753-B8AD-4D12AAC8E219}" type="sibTrans" cxnId="{4FC48EB1-D397-45E9-8F2E-3FA2FEB3CBEA}">
      <dgm:prSet/>
      <dgm:spPr/>
      <dgm:t>
        <a:bodyPr/>
        <a:lstStyle/>
        <a:p>
          <a:endParaRPr lang="hr-HR"/>
        </a:p>
      </dgm:t>
    </dgm:pt>
    <dgm:pt modelId="{E3763568-4511-4FE1-9CA2-90A642D37E77}">
      <dgm:prSet phldrT="[Text]"/>
      <dgm:spPr/>
      <dgm:t>
        <a:bodyPr/>
        <a:lstStyle/>
        <a:p>
          <a:r>
            <a:rPr lang="hr-HR"/>
            <a:t>temelji se </a:t>
          </a:r>
          <a:r>
            <a:rPr lang="pl-PL"/>
            <a:t>na ulaznoj obradi koja se obavlja bez poznavanja izlazne </a:t>
          </a:r>
          <a:r>
            <a:rPr lang="hr-HR"/>
            <a:t>vrijednosti kontroliranog sustava</a:t>
          </a:r>
        </a:p>
      </dgm:t>
    </dgm:pt>
    <dgm:pt modelId="{20F39228-E484-439C-9D56-AD4E5D3E3AAC}" type="parTrans" cxnId="{555E1EAE-618F-45B4-9C2C-9C005227B7A2}">
      <dgm:prSet/>
      <dgm:spPr/>
      <dgm:t>
        <a:bodyPr/>
        <a:lstStyle/>
        <a:p>
          <a:endParaRPr lang="hr-HR"/>
        </a:p>
      </dgm:t>
    </dgm:pt>
    <dgm:pt modelId="{F6CAB8BF-3299-423D-96A5-E4BD127D4A94}" type="sibTrans" cxnId="{555E1EAE-618F-45B4-9C2C-9C005227B7A2}">
      <dgm:prSet/>
      <dgm:spPr/>
      <dgm:t>
        <a:bodyPr/>
        <a:lstStyle/>
        <a:p>
          <a:endParaRPr lang="hr-HR"/>
        </a:p>
      </dgm:t>
    </dgm:pt>
    <dgm:pt modelId="{A0BD72FD-0251-42B1-A296-ECA8D9E9B704}">
      <dgm:prSet phldrT="[Text]"/>
      <dgm:spPr/>
      <dgm:t>
        <a:bodyPr/>
        <a:lstStyle/>
        <a:p>
          <a:pPr marL="0" marR="0" lvl="0" indent="0" defTabSz="914400" eaLnBrk="1" fontAlgn="auto" latinLnBrk="0" hangingPunct="1"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dirty="0"/>
            <a:t>kao upravljanje s povratnom vezom</a:t>
          </a:r>
        </a:p>
        <a:p>
          <a:pPr lvl="0" defTabSz="1555750">
            <a:spcBef>
              <a:spcPct val="0"/>
            </a:spcBef>
            <a:spcAft>
              <a:spcPct val="35000"/>
            </a:spcAft>
          </a:pPr>
          <a:endParaRPr lang="hr-HR" dirty="0"/>
        </a:p>
      </dgm:t>
    </dgm:pt>
    <dgm:pt modelId="{42320336-3C84-44AC-8B05-BA06A0ADDABA}" type="parTrans" cxnId="{B5DC9CAD-358F-4D69-B78F-EB2F04F24E05}">
      <dgm:prSet/>
      <dgm:spPr/>
      <dgm:t>
        <a:bodyPr/>
        <a:lstStyle/>
        <a:p>
          <a:endParaRPr lang="hr-HR"/>
        </a:p>
      </dgm:t>
    </dgm:pt>
    <dgm:pt modelId="{B688A8E3-9779-49E7-AFDB-E9B3D0D5A637}" type="sibTrans" cxnId="{B5DC9CAD-358F-4D69-B78F-EB2F04F24E05}">
      <dgm:prSet/>
      <dgm:spPr/>
      <dgm:t>
        <a:bodyPr/>
        <a:lstStyle/>
        <a:p>
          <a:endParaRPr lang="hr-HR"/>
        </a:p>
      </dgm:t>
    </dgm:pt>
    <dgm:pt modelId="{529F3771-B01F-4125-8B7C-D2D76F310A7B}">
      <dgm:prSet phldrT="[Text]" phldr="1"/>
      <dgm:spPr/>
      <dgm:t>
        <a:bodyPr/>
        <a:lstStyle/>
        <a:p>
          <a:endParaRPr lang="hr-HR"/>
        </a:p>
      </dgm:t>
    </dgm:pt>
    <dgm:pt modelId="{1E2375AF-D123-4210-9247-AAE65007C7B9}" type="parTrans" cxnId="{8AE8A88C-E2F4-4865-B331-595E3EB582E5}">
      <dgm:prSet/>
      <dgm:spPr/>
      <dgm:t>
        <a:bodyPr/>
        <a:lstStyle/>
        <a:p>
          <a:endParaRPr lang="hr-HR"/>
        </a:p>
      </dgm:t>
    </dgm:pt>
    <dgm:pt modelId="{5B744DEE-04B7-444B-AEA4-806D25F6F34E}" type="sibTrans" cxnId="{8AE8A88C-E2F4-4865-B331-595E3EB582E5}">
      <dgm:prSet/>
      <dgm:spPr/>
      <dgm:t>
        <a:bodyPr/>
        <a:lstStyle/>
        <a:p>
          <a:endParaRPr lang="hr-HR"/>
        </a:p>
      </dgm:t>
    </dgm:pt>
    <dgm:pt modelId="{D182CAB2-2656-468D-8F2A-777A7D92BF51}">
      <dgm:prSet phldrT="[Text]"/>
      <dgm:spPr/>
      <dgm:t>
        <a:bodyPr/>
        <a:lstStyle/>
        <a:p>
          <a:r>
            <a:rPr lang="pl-PL"/>
            <a:t>Ulaz u sustav zadana je </a:t>
          </a:r>
          <a:r>
            <a:rPr lang="hr-HR"/>
            <a:t>vrijednost za izlaz sustava</a:t>
          </a:r>
        </a:p>
      </dgm:t>
    </dgm:pt>
    <dgm:pt modelId="{B953D416-69B8-4740-BDCE-36B8FE4D9431}" type="parTrans" cxnId="{B47A98D7-44C4-4D9D-9E81-262F47DC7920}">
      <dgm:prSet/>
      <dgm:spPr/>
      <dgm:t>
        <a:bodyPr/>
        <a:lstStyle/>
        <a:p>
          <a:endParaRPr lang="hr-HR"/>
        </a:p>
      </dgm:t>
    </dgm:pt>
    <dgm:pt modelId="{BF792AD6-87F3-4174-8494-B57B00A60264}" type="sibTrans" cxnId="{B47A98D7-44C4-4D9D-9E81-262F47DC7920}">
      <dgm:prSet/>
      <dgm:spPr/>
      <dgm:t>
        <a:bodyPr/>
        <a:lstStyle/>
        <a:p>
          <a:endParaRPr lang="hr-HR"/>
        </a:p>
      </dgm:t>
    </dgm:pt>
    <dgm:pt modelId="{7965A3A9-431A-40E1-9858-5595130CBC7F}">
      <dgm:prSet phldrT="[Text]"/>
      <dgm:spPr/>
      <dgm:t>
        <a:bodyPr/>
        <a:lstStyle/>
        <a:p>
          <a:endParaRPr lang="hr-HR"/>
        </a:p>
      </dgm:t>
    </dgm:pt>
    <dgm:pt modelId="{62E87D86-A735-4342-A8BF-A4967060CBCB}" type="parTrans" cxnId="{B41DC659-441B-4029-A95F-D6439A508142}">
      <dgm:prSet/>
      <dgm:spPr/>
      <dgm:t>
        <a:bodyPr/>
        <a:lstStyle/>
        <a:p>
          <a:endParaRPr lang="hr-HR"/>
        </a:p>
      </dgm:t>
    </dgm:pt>
    <dgm:pt modelId="{F54278FD-BBD5-450A-B493-3FB4CA48DE56}" type="sibTrans" cxnId="{B41DC659-441B-4029-A95F-D6439A508142}">
      <dgm:prSet/>
      <dgm:spPr/>
      <dgm:t>
        <a:bodyPr/>
        <a:lstStyle/>
        <a:p>
          <a:endParaRPr lang="hr-HR"/>
        </a:p>
      </dgm:t>
    </dgm:pt>
    <dgm:pt modelId="{738B8F11-8DDA-4615-8DB5-D0E8ABA5873C}">
      <dgm:prSet/>
      <dgm:spPr/>
      <dgm:t>
        <a:bodyPr/>
        <a:lstStyle/>
        <a:p>
          <a:r>
            <a:rPr lang="hr-HR"/>
            <a:t>vođenje procesa odvija se prema unaprijed zadanomu programu iz upravljačke jedinice</a:t>
          </a:r>
        </a:p>
      </dgm:t>
    </dgm:pt>
    <dgm:pt modelId="{A7D3CCCC-05F4-4C2B-86A2-E35BEE0BE0FB}" type="parTrans" cxnId="{F586C1E1-F619-43F4-B80D-0C9A16BD6D7F}">
      <dgm:prSet/>
      <dgm:spPr/>
      <dgm:t>
        <a:bodyPr/>
        <a:lstStyle/>
        <a:p>
          <a:endParaRPr lang="hr-HR"/>
        </a:p>
      </dgm:t>
    </dgm:pt>
    <dgm:pt modelId="{FAD265A1-3B20-4A45-847F-B338667EA7A7}" type="sibTrans" cxnId="{F586C1E1-F619-43F4-B80D-0C9A16BD6D7F}">
      <dgm:prSet/>
      <dgm:spPr/>
      <dgm:t>
        <a:bodyPr/>
        <a:lstStyle/>
        <a:p>
          <a:endParaRPr lang="hr-HR"/>
        </a:p>
      </dgm:t>
    </dgm:pt>
    <dgm:pt modelId="{999945BE-A8E6-4E04-9A0B-84BED3D19C4B}">
      <dgm:prSet/>
      <dgm:spPr/>
      <dgm:t>
        <a:bodyPr/>
        <a:lstStyle/>
        <a:p>
          <a:r>
            <a:rPr lang="pl-PL"/>
            <a:t>tako da signal putuje jednosmjerno od ulaza k izlazu</a:t>
          </a:r>
          <a:endParaRPr lang="hr-HR"/>
        </a:p>
      </dgm:t>
    </dgm:pt>
    <dgm:pt modelId="{30183C54-FC2B-449C-A946-22A7B5845BA9}" type="parTrans" cxnId="{33C57D9A-201F-4AC0-B385-3946CFF339EE}">
      <dgm:prSet/>
      <dgm:spPr/>
      <dgm:t>
        <a:bodyPr/>
        <a:lstStyle/>
        <a:p>
          <a:endParaRPr lang="hr-HR"/>
        </a:p>
      </dgm:t>
    </dgm:pt>
    <dgm:pt modelId="{4BFD90AD-69D1-4301-9D05-D2C785559AD8}" type="sibTrans" cxnId="{33C57D9A-201F-4AC0-B385-3946CFF339EE}">
      <dgm:prSet/>
      <dgm:spPr/>
      <dgm:t>
        <a:bodyPr/>
        <a:lstStyle/>
        <a:p>
          <a:endParaRPr lang="hr-HR"/>
        </a:p>
      </dgm:t>
    </dgm:pt>
    <dgm:pt modelId="{EBBA4C8B-051E-4FCF-A266-3B5C496C46AB}">
      <dgm:prSet/>
      <dgm:spPr/>
      <dgm:t>
        <a:bodyPr/>
        <a:lstStyle/>
        <a:p>
          <a:r>
            <a:rPr lang="pl-PL"/>
            <a:t>sustav daje povratnu informaciju kontroli </a:t>
          </a:r>
          <a:r>
            <a:rPr lang="hr-HR"/>
            <a:t>i sustav samostalno regulira rad uz pomoć upravljačkejedinice na objektu regulacije.</a:t>
          </a:r>
        </a:p>
      </dgm:t>
    </dgm:pt>
    <dgm:pt modelId="{EA3130DA-30FC-453D-9ADE-B438048B0046}" type="parTrans" cxnId="{1074EBAD-1F8F-4F4B-B7BB-58ECE9C927B1}">
      <dgm:prSet/>
      <dgm:spPr/>
      <dgm:t>
        <a:bodyPr/>
        <a:lstStyle/>
        <a:p>
          <a:endParaRPr lang="hr-HR"/>
        </a:p>
      </dgm:t>
    </dgm:pt>
    <dgm:pt modelId="{87678E0C-712F-462B-96B8-E7FC8AA764CB}" type="sibTrans" cxnId="{1074EBAD-1F8F-4F4B-B7BB-58ECE9C927B1}">
      <dgm:prSet/>
      <dgm:spPr/>
      <dgm:t>
        <a:bodyPr/>
        <a:lstStyle/>
        <a:p>
          <a:endParaRPr lang="hr-HR"/>
        </a:p>
      </dgm:t>
    </dgm:pt>
    <dgm:pt modelId="{774435CF-5E79-463F-B903-BF858CD220E6}">
      <dgm:prSet phldrT="[Text]"/>
      <dgm:spPr/>
      <dgm:t>
        <a:bodyPr/>
        <a:lstStyle/>
        <a:p>
          <a:r>
            <a:rPr lang="pl-PL" dirty="0"/>
            <a:t>proces u </a:t>
          </a:r>
          <a:r>
            <a:rPr lang="fi-FI" dirty="0"/>
            <a:t>sustavu u kojem se količina koja se kontrolira kontinuiran</a:t>
          </a:r>
          <a:r>
            <a:rPr lang="hr-HR" dirty="0"/>
            <a:t> mjeri senzorima i uspoređuje sa zadanom vrijednosti.</a:t>
          </a:r>
        </a:p>
      </dgm:t>
    </dgm:pt>
    <dgm:pt modelId="{CCDF0C91-B27D-412D-8905-F7DC7B014A7B}" type="parTrans" cxnId="{39205873-8A32-4E07-96E8-540621090ACB}">
      <dgm:prSet/>
      <dgm:spPr/>
      <dgm:t>
        <a:bodyPr/>
        <a:lstStyle/>
        <a:p>
          <a:endParaRPr lang="hr-HR"/>
        </a:p>
      </dgm:t>
    </dgm:pt>
    <dgm:pt modelId="{08D748A8-0A1D-453E-A9A5-DDA1E67CD641}" type="sibTrans" cxnId="{39205873-8A32-4E07-96E8-540621090ACB}">
      <dgm:prSet/>
      <dgm:spPr/>
    </dgm:pt>
    <dgm:pt modelId="{E1CFD517-82F4-42D7-815E-EAA246340028}" type="pres">
      <dgm:prSet presAssocID="{C8428C18-B513-485F-953B-A29245FE798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hr-HR"/>
        </a:p>
      </dgm:t>
    </dgm:pt>
    <dgm:pt modelId="{2ECA2062-5870-41E4-B1D5-DEA44D084B81}" type="pres">
      <dgm:prSet presAssocID="{83969553-2093-43F3-BB5F-1A6F6B14D422}" presName="linNode" presStyleCnt="0"/>
      <dgm:spPr/>
    </dgm:pt>
    <dgm:pt modelId="{AE8EA9C8-3AAE-41B6-A3C2-84F4F56B9B98}" type="pres">
      <dgm:prSet presAssocID="{83969553-2093-43F3-BB5F-1A6F6B14D422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B52F599E-D828-4DB4-9293-69BDCD76CE89}" type="pres">
      <dgm:prSet presAssocID="{83969553-2093-43F3-BB5F-1A6F6B14D422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9A09532C-5F8E-47F7-AEDE-6215788C788E}" type="pres">
      <dgm:prSet presAssocID="{4290355D-0DE0-4753-B8AD-4D12AAC8E219}" presName="spacing" presStyleCnt="0"/>
      <dgm:spPr/>
    </dgm:pt>
    <dgm:pt modelId="{8F45F4CC-7C61-42EC-A9D1-87D978C90C20}" type="pres">
      <dgm:prSet presAssocID="{A0BD72FD-0251-42B1-A296-ECA8D9E9B704}" presName="linNode" presStyleCnt="0"/>
      <dgm:spPr/>
    </dgm:pt>
    <dgm:pt modelId="{A1DD47FD-4B88-4C93-921D-57E0C6A0D7DF}" type="pres">
      <dgm:prSet presAssocID="{A0BD72FD-0251-42B1-A296-ECA8D9E9B704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7685CAA6-67B5-4ACF-A4A5-4B9DCECC5BB2}" type="pres">
      <dgm:prSet presAssocID="{A0BD72FD-0251-42B1-A296-ECA8D9E9B704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F586C1E1-F619-43F4-B80D-0C9A16BD6D7F}" srcId="{83969553-2093-43F3-BB5F-1A6F6B14D422}" destId="{738B8F11-8DDA-4615-8DB5-D0E8ABA5873C}" srcOrd="1" destOrd="0" parTransId="{A7D3CCCC-05F4-4C2B-86A2-E35BEE0BE0FB}" sibTransId="{FAD265A1-3B20-4A45-847F-B338667EA7A7}"/>
    <dgm:cxn modelId="{555E1EAE-618F-45B4-9C2C-9C005227B7A2}" srcId="{83969553-2093-43F3-BB5F-1A6F6B14D422}" destId="{E3763568-4511-4FE1-9CA2-90A642D37E77}" srcOrd="0" destOrd="0" parTransId="{20F39228-E484-439C-9D56-AD4E5D3E3AAC}" sibTransId="{F6CAB8BF-3299-423D-96A5-E4BD127D4A94}"/>
    <dgm:cxn modelId="{8AE8A88C-E2F4-4865-B331-595E3EB582E5}" srcId="{A0BD72FD-0251-42B1-A296-ECA8D9E9B704}" destId="{529F3771-B01F-4125-8B7C-D2D76F310A7B}" srcOrd="0" destOrd="0" parTransId="{1E2375AF-D123-4210-9247-AAE65007C7B9}" sibTransId="{5B744DEE-04B7-444B-AEA4-806D25F6F34E}"/>
    <dgm:cxn modelId="{B47A98D7-44C4-4D9D-9E81-262F47DC7920}" srcId="{A0BD72FD-0251-42B1-A296-ECA8D9E9B704}" destId="{D182CAB2-2656-468D-8F2A-777A7D92BF51}" srcOrd="2" destOrd="0" parTransId="{B953D416-69B8-4740-BDCE-36B8FE4D9431}" sibTransId="{BF792AD6-87F3-4174-8494-B57B00A60264}"/>
    <dgm:cxn modelId="{C070D6F1-B2EB-413F-93A9-E94C633891F7}" type="presOf" srcId="{EBBA4C8B-051E-4FCF-A266-3B5C496C46AB}" destId="{7685CAA6-67B5-4ACF-A4A5-4B9DCECC5BB2}" srcOrd="0" destOrd="1" presId="urn:microsoft.com/office/officeart/2005/8/layout/vList6"/>
    <dgm:cxn modelId="{2BB494DD-F92D-4D23-B0E8-690335D65E9E}" type="presOf" srcId="{83969553-2093-43F3-BB5F-1A6F6B14D422}" destId="{AE8EA9C8-3AAE-41B6-A3C2-84F4F56B9B98}" srcOrd="0" destOrd="0" presId="urn:microsoft.com/office/officeart/2005/8/layout/vList6"/>
    <dgm:cxn modelId="{D11512AD-FFBB-4B3D-9EA4-F60DFFF6DB0A}" type="presOf" srcId="{E3763568-4511-4FE1-9CA2-90A642D37E77}" destId="{B52F599E-D828-4DB4-9293-69BDCD76CE89}" srcOrd="0" destOrd="0" presId="urn:microsoft.com/office/officeart/2005/8/layout/vList6"/>
    <dgm:cxn modelId="{DB6E8532-9092-4907-A257-F48DC7638DB0}" type="presOf" srcId="{D182CAB2-2656-468D-8F2A-777A7D92BF51}" destId="{7685CAA6-67B5-4ACF-A4A5-4B9DCECC5BB2}" srcOrd="0" destOrd="2" presId="urn:microsoft.com/office/officeart/2005/8/layout/vList6"/>
    <dgm:cxn modelId="{B41DC659-441B-4029-A95F-D6439A508142}" srcId="{83969553-2093-43F3-BB5F-1A6F6B14D422}" destId="{7965A3A9-431A-40E1-9858-5595130CBC7F}" srcOrd="3" destOrd="0" parTransId="{62E87D86-A735-4342-A8BF-A4967060CBCB}" sibTransId="{F54278FD-BBD5-450A-B493-3FB4CA48DE56}"/>
    <dgm:cxn modelId="{B5DC9CAD-358F-4D69-B78F-EB2F04F24E05}" srcId="{C8428C18-B513-485F-953B-A29245FE7988}" destId="{A0BD72FD-0251-42B1-A296-ECA8D9E9B704}" srcOrd="1" destOrd="0" parTransId="{42320336-3C84-44AC-8B05-BA06A0ADDABA}" sibTransId="{B688A8E3-9779-49E7-AFDB-E9B3D0D5A637}"/>
    <dgm:cxn modelId="{A8FA9806-06E6-45B2-B0BD-4D60168BA6AA}" type="presOf" srcId="{A0BD72FD-0251-42B1-A296-ECA8D9E9B704}" destId="{A1DD47FD-4B88-4C93-921D-57E0C6A0D7DF}" srcOrd="0" destOrd="0" presId="urn:microsoft.com/office/officeart/2005/8/layout/vList6"/>
    <dgm:cxn modelId="{4A120072-031D-455C-BFAC-42F7389F91FB}" type="presOf" srcId="{C8428C18-B513-485F-953B-A29245FE7988}" destId="{E1CFD517-82F4-42D7-815E-EAA246340028}" srcOrd="0" destOrd="0" presId="urn:microsoft.com/office/officeart/2005/8/layout/vList6"/>
    <dgm:cxn modelId="{39205873-8A32-4E07-96E8-540621090ACB}" srcId="{A0BD72FD-0251-42B1-A296-ECA8D9E9B704}" destId="{774435CF-5E79-463F-B903-BF858CD220E6}" srcOrd="3" destOrd="0" parTransId="{CCDF0C91-B27D-412D-8905-F7DC7B014A7B}" sibTransId="{08D748A8-0A1D-453E-A9A5-DDA1E67CD641}"/>
    <dgm:cxn modelId="{33C57D9A-201F-4AC0-B385-3946CFF339EE}" srcId="{83969553-2093-43F3-BB5F-1A6F6B14D422}" destId="{999945BE-A8E6-4E04-9A0B-84BED3D19C4B}" srcOrd="2" destOrd="0" parTransId="{30183C54-FC2B-449C-A946-22A7B5845BA9}" sibTransId="{4BFD90AD-69D1-4301-9D05-D2C785559AD8}"/>
    <dgm:cxn modelId="{B0EE51EC-A1ED-4F53-88C1-3235E10EFD48}" type="presOf" srcId="{7965A3A9-431A-40E1-9858-5595130CBC7F}" destId="{B52F599E-D828-4DB4-9293-69BDCD76CE89}" srcOrd="0" destOrd="3" presId="urn:microsoft.com/office/officeart/2005/8/layout/vList6"/>
    <dgm:cxn modelId="{1074EBAD-1F8F-4F4B-B7BB-58ECE9C927B1}" srcId="{A0BD72FD-0251-42B1-A296-ECA8D9E9B704}" destId="{EBBA4C8B-051E-4FCF-A266-3B5C496C46AB}" srcOrd="1" destOrd="0" parTransId="{EA3130DA-30FC-453D-9ADE-B438048B0046}" sibTransId="{87678E0C-712F-462B-96B8-E7FC8AA764CB}"/>
    <dgm:cxn modelId="{E99F1003-C1B2-402C-8B94-8701FA1D132E}" type="presOf" srcId="{774435CF-5E79-463F-B903-BF858CD220E6}" destId="{7685CAA6-67B5-4ACF-A4A5-4B9DCECC5BB2}" srcOrd="0" destOrd="3" presId="urn:microsoft.com/office/officeart/2005/8/layout/vList6"/>
    <dgm:cxn modelId="{D52E0C13-10F4-45F4-B580-410B656B8C5E}" type="presOf" srcId="{999945BE-A8E6-4E04-9A0B-84BED3D19C4B}" destId="{B52F599E-D828-4DB4-9293-69BDCD76CE89}" srcOrd="0" destOrd="2" presId="urn:microsoft.com/office/officeart/2005/8/layout/vList6"/>
    <dgm:cxn modelId="{D0ED1D3E-94CD-45AD-BFFF-4F960FF28918}" type="presOf" srcId="{529F3771-B01F-4125-8B7C-D2D76F310A7B}" destId="{7685CAA6-67B5-4ACF-A4A5-4B9DCECC5BB2}" srcOrd="0" destOrd="0" presId="urn:microsoft.com/office/officeart/2005/8/layout/vList6"/>
    <dgm:cxn modelId="{FC9B8270-4200-4367-A17C-4CFB3D1426C0}" type="presOf" srcId="{738B8F11-8DDA-4615-8DB5-D0E8ABA5873C}" destId="{B52F599E-D828-4DB4-9293-69BDCD76CE89}" srcOrd="0" destOrd="1" presId="urn:microsoft.com/office/officeart/2005/8/layout/vList6"/>
    <dgm:cxn modelId="{4FC48EB1-D397-45E9-8F2E-3FA2FEB3CBEA}" srcId="{C8428C18-B513-485F-953B-A29245FE7988}" destId="{83969553-2093-43F3-BB5F-1A6F6B14D422}" srcOrd="0" destOrd="0" parTransId="{DF19DF66-F292-4293-9604-D974D798566F}" sibTransId="{4290355D-0DE0-4753-B8AD-4D12AAC8E219}"/>
    <dgm:cxn modelId="{292B1B99-EE43-4125-BCA0-3E12919A2340}" type="presParOf" srcId="{E1CFD517-82F4-42D7-815E-EAA246340028}" destId="{2ECA2062-5870-41E4-B1D5-DEA44D084B81}" srcOrd="0" destOrd="0" presId="urn:microsoft.com/office/officeart/2005/8/layout/vList6"/>
    <dgm:cxn modelId="{93C07C23-E704-403C-AC5E-598DA3EF6641}" type="presParOf" srcId="{2ECA2062-5870-41E4-B1D5-DEA44D084B81}" destId="{AE8EA9C8-3AAE-41B6-A3C2-84F4F56B9B98}" srcOrd="0" destOrd="0" presId="urn:microsoft.com/office/officeart/2005/8/layout/vList6"/>
    <dgm:cxn modelId="{3C8B1597-1203-46E2-9B5F-BC9F736BF79B}" type="presParOf" srcId="{2ECA2062-5870-41E4-B1D5-DEA44D084B81}" destId="{B52F599E-D828-4DB4-9293-69BDCD76CE89}" srcOrd="1" destOrd="0" presId="urn:microsoft.com/office/officeart/2005/8/layout/vList6"/>
    <dgm:cxn modelId="{0597619D-B589-486A-9FA0-649CABD19FF7}" type="presParOf" srcId="{E1CFD517-82F4-42D7-815E-EAA246340028}" destId="{9A09532C-5F8E-47F7-AEDE-6215788C788E}" srcOrd="1" destOrd="0" presId="urn:microsoft.com/office/officeart/2005/8/layout/vList6"/>
    <dgm:cxn modelId="{D7628E7A-74CD-44CD-A047-4617171A765B}" type="presParOf" srcId="{E1CFD517-82F4-42D7-815E-EAA246340028}" destId="{8F45F4CC-7C61-42EC-A9D1-87D978C90C20}" srcOrd="2" destOrd="0" presId="urn:microsoft.com/office/officeart/2005/8/layout/vList6"/>
    <dgm:cxn modelId="{C2043F2C-0CC5-4879-AA00-4E04FA87DBC8}" type="presParOf" srcId="{8F45F4CC-7C61-42EC-A9D1-87D978C90C20}" destId="{A1DD47FD-4B88-4C93-921D-57E0C6A0D7DF}" srcOrd="0" destOrd="0" presId="urn:microsoft.com/office/officeart/2005/8/layout/vList6"/>
    <dgm:cxn modelId="{CC93D8BC-2743-42CC-9E50-78A5BB25394D}" type="presParOf" srcId="{8F45F4CC-7C61-42EC-A9D1-87D978C90C20}" destId="{7685CAA6-67B5-4ACF-A4A5-4B9DCECC5BB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2F599E-D828-4DB4-9293-69BDCD76CE89}">
      <dsp:nvSpPr>
        <dsp:cNvPr id="0" name=""/>
        <dsp:cNvSpPr/>
      </dsp:nvSpPr>
      <dsp:spPr>
        <a:xfrm>
          <a:off x="4206239" y="531"/>
          <a:ext cx="6309360" cy="20715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500" kern="1200"/>
            <a:t>temelji se </a:t>
          </a:r>
          <a:r>
            <a:rPr lang="pl-PL" sz="1500" kern="1200"/>
            <a:t>na ulaznoj obradi koja se obavlja bez poznavanja izlazne </a:t>
          </a:r>
          <a:r>
            <a:rPr lang="hr-HR" sz="1500" kern="1200"/>
            <a:t>vrijednosti kontroliranog sustava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500" kern="1200"/>
            <a:t>vođenje procesa odvija se prema unaprijed zadanomu programu iz upravljačke jedinice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tako da signal putuje jednosmjerno od ulaza k izlazu</a:t>
          </a:r>
          <a:endParaRPr lang="hr-HR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r-HR" sz="1500" kern="1200"/>
        </a:p>
      </dsp:txBody>
      <dsp:txXfrm>
        <a:off x="4206239" y="259476"/>
        <a:ext cx="5532525" cy="1553669"/>
      </dsp:txXfrm>
    </dsp:sp>
    <dsp:sp modelId="{AE8EA9C8-3AAE-41B6-A3C2-84F4F56B9B98}">
      <dsp:nvSpPr>
        <dsp:cNvPr id="0" name=""/>
        <dsp:cNvSpPr/>
      </dsp:nvSpPr>
      <dsp:spPr>
        <a:xfrm>
          <a:off x="0" y="531"/>
          <a:ext cx="4206240" cy="207155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3900" kern="1200" dirty="0"/>
            <a:t>kao upravljanje bez povratne veze</a:t>
          </a:r>
        </a:p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3900" kern="1200" dirty="0"/>
        </a:p>
      </dsp:txBody>
      <dsp:txXfrm>
        <a:off x="101125" y="101656"/>
        <a:ext cx="4003990" cy="1869309"/>
      </dsp:txXfrm>
    </dsp:sp>
    <dsp:sp modelId="{7685CAA6-67B5-4ACF-A4A5-4B9DCECC5BB2}">
      <dsp:nvSpPr>
        <dsp:cNvPr id="0" name=""/>
        <dsp:cNvSpPr/>
      </dsp:nvSpPr>
      <dsp:spPr>
        <a:xfrm>
          <a:off x="4206240" y="2279246"/>
          <a:ext cx="6309360" cy="20715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r-HR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sustav daje povratnu informaciju kontroli </a:t>
          </a:r>
          <a:r>
            <a:rPr lang="hr-HR" sz="1500" kern="1200"/>
            <a:t>i sustav samostalno regulira rad uz pomoć upravljačkejedinice na objektu regulacije.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Ulaz u sustav zadana je </a:t>
          </a:r>
          <a:r>
            <a:rPr lang="hr-HR" sz="1500" kern="1200"/>
            <a:t>vrijednost za izlaz sustava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 dirty="0"/>
            <a:t>proces u </a:t>
          </a:r>
          <a:r>
            <a:rPr lang="fi-FI" sz="1500" kern="1200" dirty="0"/>
            <a:t>sustavu u kojem se količina koja se kontrolira kontinuiran</a:t>
          </a:r>
          <a:r>
            <a:rPr lang="hr-HR" sz="1500" kern="1200" dirty="0"/>
            <a:t> mjeri senzorima i uspoređuje sa zadanom vrijednosti.</a:t>
          </a:r>
        </a:p>
      </dsp:txBody>
      <dsp:txXfrm>
        <a:off x="4206240" y="2538191"/>
        <a:ext cx="5532525" cy="1553669"/>
      </dsp:txXfrm>
    </dsp:sp>
    <dsp:sp modelId="{A1DD47FD-4B88-4C93-921D-57E0C6A0D7DF}">
      <dsp:nvSpPr>
        <dsp:cNvPr id="0" name=""/>
        <dsp:cNvSpPr/>
      </dsp:nvSpPr>
      <dsp:spPr>
        <a:xfrm>
          <a:off x="0" y="2279246"/>
          <a:ext cx="4206240" cy="207155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3900" kern="1200" dirty="0"/>
            <a:t>kao upravljanje s povratnom vezom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3900" kern="1200" dirty="0"/>
        </a:p>
      </dsp:txBody>
      <dsp:txXfrm>
        <a:off x="101125" y="2380371"/>
        <a:ext cx="4003990" cy="1869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B4190-79DA-4057-BB2A-A7B653A8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087F52-0EDE-45EF-9785-72F4A9131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4E8357-9F6D-4BAA-A005-AF46B13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3BB4FD-0DB0-4716-BF93-0751662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35F4EC-7729-4BA2-8BBE-73D82C47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30222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8FA35D-3203-47FA-86C3-C77EB474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4008B3-6569-4F27-A352-3CFE8FD8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07F616-EF81-40AF-A54A-86E9E46C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55EA18-8FFC-40CB-A851-2B8ED4F5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07A495-BCED-4834-BD13-ECEE4F9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1376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2E7596-F020-46A1-9E86-B68456D4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6C2326-FF9B-4F8A-BBE3-A3532074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C33EAC-5D26-4841-851D-2C26652B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302D31-D78D-402E-981A-8C1123D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093E3A-994F-4044-A582-D5402AF2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5806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D04F6-4798-4EE7-B1E2-F4565128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BB6A4C-8A4C-4DBB-B306-C18A9D0CA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AFA21E-D12D-4CFD-9809-69970520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733845-134D-49C1-B8A7-E9DAE735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A1FE4D-4881-4FC7-BFA2-0F263FE4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B13873-16EC-4B54-A419-949FD7DE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73545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51753-A9AD-4988-A9E0-7CD8FB3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CA4C56-8278-4493-A3E6-AAB7E136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9B09CF-A1DE-40BC-8157-4D46140C8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90F38B-E082-472A-A460-9F0D4391F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AFC6F17-C736-4679-A08C-5FA71659A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C3C7502-81C7-4FE1-93EB-DEE419A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C2CCA6-A386-4236-B512-4EC3A609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C288BB-B860-4DAD-ADFE-0BFBC18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59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90AA4D-A4DE-4F3F-AE28-768CFDB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D23B2C-7352-4CC3-B6B7-CF7EAB14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4AC16D3-CF5E-4E37-BFF4-01AD1A53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4B130B-7E60-4576-AD65-E8972CA1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8421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96038D7-C6DA-4AFA-98EA-BDA9DEC4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ECC13C2-7E29-481E-B51C-C853582C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23BE9F-F801-4EE2-9228-30CA9EB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264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B4FF2F-91B4-44C7-A73C-3D48FF3C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47CCD-2356-496C-BAC1-80E6ED8D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146E0F-1563-441E-B4E0-534487A3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50D890-84F5-4920-BFDE-E901CCA1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C8DC29-3EB0-45C6-9890-58AFD06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D13148-55A4-4F07-B493-B40C803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88903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687BA-CD61-4C73-B42C-35B7BB3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E38A51-5B94-455D-A150-A0DB6E17A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128A916-9C01-4B4E-89C1-6386CE88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3D0463-0DA1-4F42-B5C6-68BD0DC8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F9444-5284-48AA-8BEB-AF3196C0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D920C9-BAD6-44B3-9F70-0199C123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099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A740F-2060-43E7-8774-7BB941D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42ED79-D18F-4D07-AB74-6D87BF364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9BCF6-EADF-40FC-8A21-D2B95FB2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AEB42A-863E-427C-8D2B-753D9B74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910FCF-7801-4E2A-ACCB-26B9A444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65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AC999B-464F-43C7-980A-87884BD79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D9FD82-C1C6-42F1-A019-952CBBD0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FDBACA-07AF-406A-B4F4-5377E84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9512BD-3842-4C34-ABF2-35A2D40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DB94D-4A00-433E-A169-377698CB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6976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-1000" t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7974EF5-6465-4741-8263-68F7463B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0AE572-CBC0-49ED-B2BA-1E31D762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0A6456-446B-41F0-8435-7F99F0AE1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65471C-4EA8-41BF-AF23-147CE4FA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6EE29-ED75-4AB3-A10E-2C0D66A56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5392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415909-9C52-4BC9-9BDC-5F0D8DBE8E0C}"/>
              </a:ext>
            </a:extLst>
          </p:cNvPr>
          <p:cNvSpPr txBox="1"/>
          <p:nvPr/>
        </p:nvSpPr>
        <p:spPr>
          <a:xfrm>
            <a:off x="2305878" y="4594478"/>
            <a:ext cx="9886123" cy="20005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hr-HR" sz="1400" dirty="0"/>
          </a:p>
          <a:p>
            <a:pPr algn="ctr"/>
            <a:r>
              <a:rPr lang="hr-HR" sz="4800" dirty="0"/>
              <a:t>AUTOMATIZIRANO UPRAVLJANJE STROJEVIMA</a:t>
            </a:r>
            <a:endParaRPr lang="hr-HR" sz="1400" dirty="0"/>
          </a:p>
          <a:p>
            <a:pPr algn="ctr"/>
            <a:endParaRPr lang="hr-HR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4B4BF8D-8166-4B6E-AFEA-D727044E0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59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510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C1ED49-AAC4-487B-BEDF-43ADB822F3EF}"/>
              </a:ext>
            </a:extLst>
          </p:cNvPr>
          <p:cNvSpPr txBox="1"/>
          <p:nvPr/>
        </p:nvSpPr>
        <p:spPr>
          <a:xfrm>
            <a:off x="0" y="0"/>
            <a:ext cx="6096000" cy="286232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3600" dirty="0"/>
              <a:t>Automatski postupak ili uređaj podrazumijeva da se pokreće ili da radi pod određenim uvjetima bez ljudske intervencije.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16D25B5-F1AC-4E74-B495-0400E76A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384" y="2862323"/>
            <a:ext cx="10598616" cy="399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0940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6C4028FD-8BAA-4A19-BFDE-594D991B75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F0E8705-FB2E-4B41-984F-BE7F9F308A4B}"/>
              </a:ext>
            </a:extLst>
          </p:cNvPr>
          <p:cNvSpPr txBox="1"/>
          <p:nvPr/>
        </p:nvSpPr>
        <p:spPr>
          <a:xfrm>
            <a:off x="983974" y="577741"/>
            <a:ext cx="10515600" cy="11336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Sustav</a:t>
            </a: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automatskog</a:t>
            </a: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upravljanja</a:t>
            </a: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može</a:t>
            </a: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funkcionirati</a:t>
            </a: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</a:t>
            </a: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dva</a:t>
            </a: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načina</a:t>
            </a: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3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97168EB6-485F-4C9E-8A68-A39599079E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99090278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0068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4BD1921-B902-463A-8F5D-F7F75DE71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720089"/>
            <a:ext cx="9777046" cy="5499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92705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A4D8836-1774-4E0C-8DDF-E63544441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79" y="455395"/>
            <a:ext cx="10740845" cy="6041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51469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666F22-3C5D-4AFD-A1D8-3EDEE20BF67D}"/>
              </a:ext>
            </a:extLst>
          </p:cNvPr>
          <p:cNvSpPr txBox="1"/>
          <p:nvPr/>
        </p:nvSpPr>
        <p:spPr>
          <a:xfrm>
            <a:off x="1040296" y="768626"/>
            <a:ext cx="9157252" cy="144655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VJEŽBA </a:t>
            </a:r>
          </a:p>
          <a:p>
            <a:r>
              <a:rPr lang="hr-HR" sz="4400" dirty="0"/>
              <a:t>Odgovori na pitanja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ABFE7E4-3E06-4469-879F-83EAA504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709" y="3824503"/>
            <a:ext cx="2881839" cy="1810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22429DB-D4D5-4A11-B5DA-4756505DFEB6}"/>
              </a:ext>
            </a:extLst>
          </p:cNvPr>
          <p:cNvSpPr txBox="1"/>
          <p:nvPr/>
        </p:nvSpPr>
        <p:spPr>
          <a:xfrm>
            <a:off x="1795670" y="2831940"/>
            <a:ext cx="738808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dirty="0"/>
              <a:t>1. Objasni pojam automatski.</a:t>
            </a:r>
          </a:p>
          <a:p>
            <a:r>
              <a:rPr lang="hr-HR" sz="2800" dirty="0"/>
              <a:t>3. Na koja dva načina funkcionira sustav za</a:t>
            </a:r>
          </a:p>
          <a:p>
            <a:r>
              <a:rPr lang="hr-HR" sz="2800" dirty="0"/>
              <a:t>    automatsko upravljanje?</a:t>
            </a:r>
          </a:p>
          <a:p>
            <a:r>
              <a:rPr lang="hr-HR" sz="2800" dirty="0"/>
              <a:t>4. Opiši sustav bez povratne veze.</a:t>
            </a:r>
          </a:p>
          <a:p>
            <a:r>
              <a:rPr lang="hr-HR" sz="2800" dirty="0"/>
              <a:t>5. Opiši sustav s povratnom vezom.</a:t>
            </a:r>
          </a:p>
        </p:txBody>
      </p:sp>
    </p:spTree>
    <p:extLst>
      <p:ext uri="{BB962C8B-B14F-4D97-AF65-F5344CB8AC3E}">
        <p14:creationId xmlns:p14="http://schemas.microsoft.com/office/powerpoint/2010/main" xmlns="" val="2725798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DB290D1-5B95-41D1-80C9-5AED2036D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717" y="415024"/>
            <a:ext cx="7260965" cy="859611"/>
          </a:xfrm>
          <a:prstGeom prst="rect">
            <a:avLst/>
          </a:prstGeom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84A775A6-25C2-475D-90EB-DEF1D2F0D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874" y="1820736"/>
            <a:ext cx="3829616" cy="4544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44BAF31B-3297-4CA0-AB80-2AC8A9A27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60082292"/>
              </p:ext>
            </p:extLst>
          </p:nvPr>
        </p:nvGraphicFramePr>
        <p:xfrm>
          <a:off x="328419" y="2147886"/>
          <a:ext cx="6681982" cy="3522155"/>
        </p:xfrm>
        <a:graphic>
          <a:graphicData uri="http://schemas.openxmlformats.org/drawingml/2006/table">
            <a:tbl>
              <a:tblPr firstRow="1" firstCol="1" bandRow="1"/>
              <a:tblGrid>
                <a:gridCol w="4507003">
                  <a:extLst>
                    <a:ext uri="{9D8B030D-6E8A-4147-A177-3AD203B41FA5}">
                      <a16:colId xmlns:a16="http://schemas.microsoft.com/office/drawing/2014/main" xmlns="" val="3551611592"/>
                    </a:ext>
                  </a:extLst>
                </a:gridCol>
                <a:gridCol w="2174979">
                  <a:extLst>
                    <a:ext uri="{9D8B030D-6E8A-4147-A177-3AD203B41FA5}">
                      <a16:colId xmlns:a16="http://schemas.microsoft.com/office/drawing/2014/main" xmlns="" val="3695741697"/>
                    </a:ext>
                  </a:extLst>
                </a:gridCol>
              </a:tblGrid>
              <a:tr h="3582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 VREDNOVANJA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4818139"/>
                  </a:ext>
                </a:extLst>
              </a:tr>
              <a:tr h="733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Razlikujem načine funkcioniranja sustava za automatsko upravljanje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12439439"/>
                  </a:ext>
                </a:extLst>
              </a:tr>
              <a:tr h="733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navesti primjer za sustav s povratnom vezom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77674382"/>
                  </a:ext>
                </a:extLst>
              </a:tr>
              <a:tr h="733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navesti primjer za sustav bez povratne veze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60105538"/>
                  </a:ext>
                </a:extLst>
              </a:tr>
              <a:tr h="733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Zadovoljan sam svojim radom na današnjem satu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51017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15128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1538</TotalTime>
  <Words>191</Words>
  <Application>Microsoft Office PowerPoint</Application>
  <PresentationFormat>Custom</PresentationFormat>
  <Paragraphs>29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</dc:creator>
  <cp:lastModifiedBy>Mirela Kovac Drascic</cp:lastModifiedBy>
  <cp:revision>41</cp:revision>
  <dcterms:created xsi:type="dcterms:W3CDTF">2021-03-28T05:05:24Z</dcterms:created>
  <dcterms:modified xsi:type="dcterms:W3CDTF">2021-09-22T10:34:27Z</dcterms:modified>
</cp:coreProperties>
</file>