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6" r:id="rId5"/>
    <p:sldId id="265" r:id="rId6"/>
    <p:sldId id="267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8C8E11-6339-4199-9076-D0AED233A5D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r-HR"/>
        </a:p>
      </dgm:t>
    </dgm:pt>
    <dgm:pt modelId="{C251C473-F7C4-4466-8BA5-1ED6720FFF33}">
      <dgm:prSet phldrT="[Text]"/>
      <dgm:spPr/>
      <dgm:t>
        <a:bodyPr/>
        <a:lstStyle/>
        <a:p>
          <a:r>
            <a:rPr lang="hr-HR" dirty="0"/>
            <a:t>PERILICA RUBLJA</a:t>
          </a:r>
        </a:p>
      </dgm:t>
    </dgm:pt>
    <dgm:pt modelId="{27D32C47-740C-403A-BBC5-82988B3BBC81}" type="parTrans" cxnId="{30E6780A-2F2F-4A27-B12F-8B8125F4E11B}">
      <dgm:prSet/>
      <dgm:spPr/>
      <dgm:t>
        <a:bodyPr/>
        <a:lstStyle/>
        <a:p>
          <a:endParaRPr lang="hr-HR"/>
        </a:p>
      </dgm:t>
    </dgm:pt>
    <dgm:pt modelId="{50FBADF2-7483-4CBB-9115-4D40C1AF3D4A}" type="sibTrans" cxnId="{30E6780A-2F2F-4A27-B12F-8B8125F4E11B}">
      <dgm:prSet/>
      <dgm:spPr/>
      <dgm:t>
        <a:bodyPr/>
        <a:lstStyle/>
        <a:p>
          <a:endParaRPr lang="hr-HR"/>
        </a:p>
      </dgm:t>
    </dgm:pt>
    <dgm:pt modelId="{5F682589-7BE5-4F8C-BE40-B8B86F8F636C}">
      <dgm:prSet phldrT="[Text]"/>
      <dgm:spPr/>
      <dgm:t>
        <a:bodyPr/>
        <a:lstStyle/>
        <a:p>
          <a:r>
            <a:rPr lang="hr-HR" dirty="0"/>
            <a:t> </a:t>
          </a:r>
        </a:p>
      </dgm:t>
    </dgm:pt>
    <dgm:pt modelId="{6B3FA378-0B91-4F13-9053-2365F189DBDF}" type="parTrans" cxnId="{194A7B21-A33A-4980-A229-04A54A9896FC}">
      <dgm:prSet/>
      <dgm:spPr/>
      <dgm:t>
        <a:bodyPr/>
        <a:lstStyle/>
        <a:p>
          <a:endParaRPr lang="hr-HR"/>
        </a:p>
      </dgm:t>
    </dgm:pt>
    <dgm:pt modelId="{908D9E4C-2F4A-493D-8D95-2F29552144DB}" type="sibTrans" cxnId="{194A7B21-A33A-4980-A229-04A54A9896FC}">
      <dgm:prSet/>
      <dgm:spPr/>
      <dgm:t>
        <a:bodyPr/>
        <a:lstStyle/>
        <a:p>
          <a:endParaRPr lang="hr-HR"/>
        </a:p>
      </dgm:t>
    </dgm:pt>
    <dgm:pt modelId="{345CC0AB-95DC-41B2-B501-9B1D208AFF66}">
      <dgm:prSet phldrT="[Text]"/>
      <dgm:spPr/>
      <dgm:t>
        <a:bodyPr/>
        <a:lstStyle/>
        <a:p>
          <a:r>
            <a:rPr lang="hr-HR" dirty="0"/>
            <a:t>Čišćenje filtera</a:t>
          </a:r>
        </a:p>
      </dgm:t>
    </dgm:pt>
    <dgm:pt modelId="{F562A718-4E63-4505-AD79-6A093DBAF30F}" type="parTrans" cxnId="{A78BC1BD-BE34-42C2-A688-16F41107EC5E}">
      <dgm:prSet/>
      <dgm:spPr/>
      <dgm:t>
        <a:bodyPr/>
        <a:lstStyle/>
        <a:p>
          <a:endParaRPr lang="hr-HR"/>
        </a:p>
      </dgm:t>
    </dgm:pt>
    <dgm:pt modelId="{C0007210-5868-44A7-89DB-440A4612606A}" type="sibTrans" cxnId="{A78BC1BD-BE34-42C2-A688-16F41107EC5E}">
      <dgm:prSet/>
      <dgm:spPr/>
      <dgm:t>
        <a:bodyPr/>
        <a:lstStyle/>
        <a:p>
          <a:endParaRPr lang="hr-HR"/>
        </a:p>
      </dgm:t>
    </dgm:pt>
    <dgm:pt modelId="{D7C2AADF-1C3F-43A9-8516-1276B6557C55}">
      <dgm:prSet phldrT="[Text]"/>
      <dgm:spPr/>
      <dgm:t>
        <a:bodyPr/>
        <a:lstStyle/>
        <a:p>
          <a:r>
            <a:rPr lang="hr-HR" dirty="0"/>
            <a:t>PERILICA SUĐA</a:t>
          </a:r>
        </a:p>
      </dgm:t>
    </dgm:pt>
    <dgm:pt modelId="{39C056FB-ED52-418F-820C-B993EE3D5E85}" type="parTrans" cxnId="{010D52CE-DF2B-4812-83A3-F3912C5A1961}">
      <dgm:prSet/>
      <dgm:spPr/>
      <dgm:t>
        <a:bodyPr/>
        <a:lstStyle/>
        <a:p>
          <a:endParaRPr lang="hr-HR"/>
        </a:p>
      </dgm:t>
    </dgm:pt>
    <dgm:pt modelId="{29E99DC6-11BE-4478-B8D6-70D4D8BC1DF4}" type="sibTrans" cxnId="{010D52CE-DF2B-4812-83A3-F3912C5A1961}">
      <dgm:prSet/>
      <dgm:spPr/>
      <dgm:t>
        <a:bodyPr/>
        <a:lstStyle/>
        <a:p>
          <a:endParaRPr lang="hr-HR"/>
        </a:p>
      </dgm:t>
    </dgm:pt>
    <dgm:pt modelId="{938DE3A5-4740-49B2-9FEF-0B9837370376}">
      <dgm:prSet phldrT="[Text]"/>
      <dgm:spPr/>
      <dgm:t>
        <a:bodyPr/>
        <a:lstStyle/>
        <a:p>
          <a:r>
            <a:rPr lang="hr-HR" dirty="0"/>
            <a:t>SUŠILICA RUBLJA</a:t>
          </a:r>
        </a:p>
      </dgm:t>
    </dgm:pt>
    <dgm:pt modelId="{571162DF-D119-4726-9762-0D7C93560229}" type="parTrans" cxnId="{345BEE07-194D-4D86-A961-17A6FE8AC51E}">
      <dgm:prSet/>
      <dgm:spPr/>
      <dgm:t>
        <a:bodyPr/>
        <a:lstStyle/>
        <a:p>
          <a:endParaRPr lang="hr-HR"/>
        </a:p>
      </dgm:t>
    </dgm:pt>
    <dgm:pt modelId="{01CE2D1C-8637-4459-A72C-C43CD9A63294}" type="sibTrans" cxnId="{345BEE07-194D-4D86-A961-17A6FE8AC51E}">
      <dgm:prSet/>
      <dgm:spPr/>
      <dgm:t>
        <a:bodyPr/>
        <a:lstStyle/>
        <a:p>
          <a:endParaRPr lang="hr-HR"/>
        </a:p>
      </dgm:t>
    </dgm:pt>
    <dgm:pt modelId="{F5E9C399-FC55-4F69-A1C0-1A3425435872}">
      <dgm:prSet phldrT="[Text]" phldr="1"/>
      <dgm:spPr/>
      <dgm:t>
        <a:bodyPr/>
        <a:lstStyle/>
        <a:p>
          <a:endParaRPr lang="hr-HR"/>
        </a:p>
      </dgm:t>
    </dgm:pt>
    <dgm:pt modelId="{C5321C3A-20CA-4E42-AF0E-206EFB77228A}" type="parTrans" cxnId="{0D72F00E-DE43-459B-BFD8-C202CFFC385D}">
      <dgm:prSet/>
      <dgm:spPr/>
      <dgm:t>
        <a:bodyPr/>
        <a:lstStyle/>
        <a:p>
          <a:endParaRPr lang="hr-HR"/>
        </a:p>
      </dgm:t>
    </dgm:pt>
    <dgm:pt modelId="{0FC448C1-D64F-48A4-9885-A5F3A9273BE6}" type="sibTrans" cxnId="{0D72F00E-DE43-459B-BFD8-C202CFFC385D}">
      <dgm:prSet/>
      <dgm:spPr/>
      <dgm:t>
        <a:bodyPr/>
        <a:lstStyle/>
        <a:p>
          <a:endParaRPr lang="hr-HR"/>
        </a:p>
      </dgm:t>
    </dgm:pt>
    <dgm:pt modelId="{8DD95C82-65B3-4005-9969-A7A227330C94}">
      <dgm:prSet phldrT="[Text]"/>
      <dgm:spPr/>
      <dgm:t>
        <a:bodyPr/>
        <a:lstStyle/>
        <a:p>
          <a:r>
            <a:rPr lang="hr-HR" dirty="0"/>
            <a:t>Čišćenje filtera i spremnika za vodu</a:t>
          </a:r>
        </a:p>
      </dgm:t>
    </dgm:pt>
    <dgm:pt modelId="{79380168-8434-4AB3-A9B7-2363CD7B3C23}" type="parTrans" cxnId="{BC29F822-188A-46E4-BBF2-BC855DAAFFFF}">
      <dgm:prSet/>
      <dgm:spPr/>
      <dgm:t>
        <a:bodyPr/>
        <a:lstStyle/>
        <a:p>
          <a:endParaRPr lang="hr-HR"/>
        </a:p>
      </dgm:t>
    </dgm:pt>
    <dgm:pt modelId="{C825184E-4434-4BD0-89AE-1BA1C0FBE34F}" type="sibTrans" cxnId="{BC29F822-188A-46E4-BBF2-BC855DAAFFFF}">
      <dgm:prSet/>
      <dgm:spPr/>
      <dgm:t>
        <a:bodyPr/>
        <a:lstStyle/>
        <a:p>
          <a:endParaRPr lang="hr-HR"/>
        </a:p>
      </dgm:t>
    </dgm:pt>
    <dgm:pt modelId="{DE1761F8-32F3-4C0D-AC82-2F4DB437E7BA}">
      <dgm:prSet phldrT="[Text]"/>
      <dgm:spPr/>
      <dgm:t>
        <a:bodyPr/>
        <a:lstStyle/>
        <a:p>
          <a:r>
            <a:rPr lang="hr-HR" dirty="0"/>
            <a:t>Čišćenje upravljačke ploče</a:t>
          </a:r>
        </a:p>
      </dgm:t>
    </dgm:pt>
    <dgm:pt modelId="{ABFE8F22-9C42-4B74-B815-63DD906FFB4A}" type="parTrans" cxnId="{54CC43C1-9531-4B64-A961-106418034C86}">
      <dgm:prSet/>
      <dgm:spPr/>
      <dgm:t>
        <a:bodyPr/>
        <a:lstStyle/>
        <a:p>
          <a:endParaRPr lang="hr-HR"/>
        </a:p>
      </dgm:t>
    </dgm:pt>
    <dgm:pt modelId="{18B4A095-854F-49EF-A6AE-72247D2A00CF}" type="sibTrans" cxnId="{54CC43C1-9531-4B64-A961-106418034C86}">
      <dgm:prSet/>
      <dgm:spPr/>
      <dgm:t>
        <a:bodyPr/>
        <a:lstStyle/>
        <a:p>
          <a:endParaRPr lang="hr-HR"/>
        </a:p>
      </dgm:t>
    </dgm:pt>
    <dgm:pt modelId="{4D2C0487-EDC9-45B5-8105-BD94E04EFBB1}">
      <dgm:prSet phldrT="[Text]"/>
      <dgm:spPr/>
      <dgm:t>
        <a:bodyPr/>
        <a:lstStyle/>
        <a:p>
          <a:endParaRPr lang="hr-HR" dirty="0"/>
        </a:p>
      </dgm:t>
    </dgm:pt>
    <dgm:pt modelId="{215BA411-B345-4FA7-BBF0-F0E7205E045D}" type="parTrans" cxnId="{9C8B6CC3-39FA-4EA0-895A-BF8905EB212B}">
      <dgm:prSet/>
      <dgm:spPr/>
      <dgm:t>
        <a:bodyPr/>
        <a:lstStyle/>
        <a:p>
          <a:endParaRPr lang="hr-HR"/>
        </a:p>
      </dgm:t>
    </dgm:pt>
    <dgm:pt modelId="{275036CD-7FEB-4D1D-9008-957CB23194CF}" type="sibTrans" cxnId="{9C8B6CC3-39FA-4EA0-895A-BF8905EB212B}">
      <dgm:prSet/>
      <dgm:spPr/>
      <dgm:t>
        <a:bodyPr/>
        <a:lstStyle/>
        <a:p>
          <a:endParaRPr lang="hr-HR"/>
        </a:p>
      </dgm:t>
    </dgm:pt>
    <dgm:pt modelId="{9E7E40D8-371F-4F6B-A062-D322CF289ACA}">
      <dgm:prSet phldrT="[Text]"/>
      <dgm:spPr/>
      <dgm:t>
        <a:bodyPr/>
        <a:lstStyle/>
        <a:p>
          <a:r>
            <a:rPr lang="hr-HR" dirty="0"/>
            <a:t>Čišćenje unutrašnjosti</a:t>
          </a:r>
        </a:p>
      </dgm:t>
    </dgm:pt>
    <dgm:pt modelId="{714B5451-DF5D-453C-B6D6-45C757F043D4}" type="parTrans" cxnId="{AC38361F-C3AA-4043-9E79-AEADFD9E1D2B}">
      <dgm:prSet/>
      <dgm:spPr/>
      <dgm:t>
        <a:bodyPr/>
        <a:lstStyle/>
        <a:p>
          <a:endParaRPr lang="hr-HR"/>
        </a:p>
      </dgm:t>
    </dgm:pt>
    <dgm:pt modelId="{67EE4339-5ECB-4FC0-8ADD-61B53150FE5A}" type="sibTrans" cxnId="{AC38361F-C3AA-4043-9E79-AEADFD9E1D2B}">
      <dgm:prSet/>
      <dgm:spPr/>
      <dgm:t>
        <a:bodyPr/>
        <a:lstStyle/>
        <a:p>
          <a:endParaRPr lang="hr-HR"/>
        </a:p>
      </dgm:t>
    </dgm:pt>
    <dgm:pt modelId="{7BD0E932-51D1-4B60-BCC3-55CB8171D837}">
      <dgm:prSet phldrT="[Text]"/>
      <dgm:spPr/>
      <dgm:t>
        <a:bodyPr/>
        <a:lstStyle/>
        <a:p>
          <a:r>
            <a:rPr lang="hr-HR" dirty="0"/>
            <a:t>Čišćenje kondenzatora</a:t>
          </a:r>
        </a:p>
      </dgm:t>
    </dgm:pt>
    <dgm:pt modelId="{42185F03-E23D-4A62-B244-3D62715C87C2}" type="parTrans" cxnId="{C5C1949A-9767-419A-8D01-77FC394974F1}">
      <dgm:prSet/>
      <dgm:spPr/>
      <dgm:t>
        <a:bodyPr/>
        <a:lstStyle/>
        <a:p>
          <a:endParaRPr lang="hr-HR"/>
        </a:p>
      </dgm:t>
    </dgm:pt>
    <dgm:pt modelId="{2E80DEFB-2594-43F9-8402-5F0EC164D502}" type="sibTrans" cxnId="{C5C1949A-9767-419A-8D01-77FC394974F1}">
      <dgm:prSet/>
      <dgm:spPr/>
      <dgm:t>
        <a:bodyPr/>
        <a:lstStyle/>
        <a:p>
          <a:endParaRPr lang="hr-HR"/>
        </a:p>
      </dgm:t>
    </dgm:pt>
    <dgm:pt modelId="{0B1222A9-7FB4-48F3-84FE-3832CB49ED49}">
      <dgm:prSet phldrT="[Text]"/>
      <dgm:spPr/>
      <dgm:t>
        <a:bodyPr/>
        <a:lstStyle/>
        <a:p>
          <a:r>
            <a:rPr lang="hr-HR" dirty="0"/>
            <a:t>Čišćenje otvora za ventilaciju</a:t>
          </a:r>
        </a:p>
      </dgm:t>
    </dgm:pt>
    <dgm:pt modelId="{3FA1B486-7CE7-418C-890F-9EC13D84CF95}" type="parTrans" cxnId="{4D461605-4108-440A-BA93-E82E93BE9091}">
      <dgm:prSet/>
      <dgm:spPr/>
      <dgm:t>
        <a:bodyPr/>
        <a:lstStyle/>
        <a:p>
          <a:endParaRPr lang="hr-HR"/>
        </a:p>
      </dgm:t>
    </dgm:pt>
    <dgm:pt modelId="{EDF6C98A-9A68-49A6-9BD5-5135F3F62BED}" type="sibTrans" cxnId="{4D461605-4108-440A-BA93-E82E93BE9091}">
      <dgm:prSet/>
      <dgm:spPr/>
      <dgm:t>
        <a:bodyPr/>
        <a:lstStyle/>
        <a:p>
          <a:endParaRPr lang="hr-HR"/>
        </a:p>
      </dgm:t>
    </dgm:pt>
    <dgm:pt modelId="{5DEE99DC-8BC7-431C-BB53-B5E8B7F1C142}">
      <dgm:prSet phldrT="[Text]"/>
      <dgm:spPr/>
      <dgm:t>
        <a:bodyPr/>
        <a:lstStyle/>
        <a:p>
          <a:r>
            <a:rPr lang="hr-HR" dirty="0"/>
            <a:t>Čišćenje upravljačke ploče</a:t>
          </a:r>
        </a:p>
      </dgm:t>
    </dgm:pt>
    <dgm:pt modelId="{7BF0741D-4845-4871-8AB7-B4B43646BF4A}" type="parTrans" cxnId="{AEAE22BF-3214-48FD-A52E-7D50B57EE518}">
      <dgm:prSet/>
      <dgm:spPr/>
      <dgm:t>
        <a:bodyPr/>
        <a:lstStyle/>
        <a:p>
          <a:endParaRPr lang="hr-HR"/>
        </a:p>
      </dgm:t>
    </dgm:pt>
    <dgm:pt modelId="{5AECDFC9-D347-4EAF-B6C1-95A6F0C2E768}" type="sibTrans" cxnId="{AEAE22BF-3214-48FD-A52E-7D50B57EE518}">
      <dgm:prSet/>
      <dgm:spPr/>
      <dgm:t>
        <a:bodyPr/>
        <a:lstStyle/>
        <a:p>
          <a:endParaRPr lang="hr-HR"/>
        </a:p>
      </dgm:t>
    </dgm:pt>
    <dgm:pt modelId="{2D4B9A2E-0355-48BF-88BB-A0A570E683D3}">
      <dgm:prSet phldrT="[Text]"/>
      <dgm:spPr/>
      <dgm:t>
        <a:bodyPr/>
        <a:lstStyle/>
        <a:p>
          <a:r>
            <a:rPr lang="hr-HR" dirty="0"/>
            <a:t>Čišćenje mlaznica za vodu</a:t>
          </a:r>
        </a:p>
      </dgm:t>
    </dgm:pt>
    <dgm:pt modelId="{0E284D15-3468-4101-8F3D-0398B2EAA851}" type="sibTrans" cxnId="{6F7077EB-D1D2-4044-AEAA-5B8B088795CF}">
      <dgm:prSet/>
      <dgm:spPr/>
      <dgm:t>
        <a:bodyPr/>
        <a:lstStyle/>
        <a:p>
          <a:endParaRPr lang="hr-HR"/>
        </a:p>
      </dgm:t>
    </dgm:pt>
    <dgm:pt modelId="{43C14C4E-E32B-41D9-B85A-FE47B33950A1}" type="parTrans" cxnId="{6F7077EB-D1D2-4044-AEAA-5B8B088795CF}">
      <dgm:prSet/>
      <dgm:spPr/>
      <dgm:t>
        <a:bodyPr/>
        <a:lstStyle/>
        <a:p>
          <a:endParaRPr lang="hr-HR"/>
        </a:p>
      </dgm:t>
    </dgm:pt>
    <dgm:pt modelId="{A39E7D8C-156F-47A1-BCD1-431CE8B39FAC}">
      <dgm:prSet phldrT="[Text]"/>
      <dgm:spPr/>
      <dgm:t>
        <a:bodyPr/>
        <a:lstStyle/>
        <a:p>
          <a:r>
            <a:rPr lang="hr-HR" dirty="0"/>
            <a:t>Čišćenje filtera</a:t>
          </a:r>
        </a:p>
      </dgm:t>
    </dgm:pt>
    <dgm:pt modelId="{55A7B6BB-7A17-41D9-A06C-F5373E8DBE58}" type="sibTrans" cxnId="{505B3936-9CA7-4F68-B218-389D5DF1269F}">
      <dgm:prSet/>
      <dgm:spPr/>
      <dgm:t>
        <a:bodyPr/>
        <a:lstStyle/>
        <a:p>
          <a:endParaRPr lang="hr-HR"/>
        </a:p>
      </dgm:t>
    </dgm:pt>
    <dgm:pt modelId="{EBA9A069-09D8-4BA4-B5CC-F00AA2432F2B}" type="parTrans" cxnId="{505B3936-9CA7-4F68-B218-389D5DF1269F}">
      <dgm:prSet/>
      <dgm:spPr/>
      <dgm:t>
        <a:bodyPr/>
        <a:lstStyle/>
        <a:p>
          <a:endParaRPr lang="hr-HR"/>
        </a:p>
      </dgm:t>
    </dgm:pt>
    <dgm:pt modelId="{C267F212-A098-4125-9EF2-D4B6C24A1D02}">
      <dgm:prSet phldrT="[Text]" phldr="1"/>
      <dgm:spPr/>
      <dgm:t>
        <a:bodyPr/>
        <a:lstStyle/>
        <a:p>
          <a:endParaRPr lang="hr-HR" dirty="0"/>
        </a:p>
      </dgm:t>
    </dgm:pt>
    <dgm:pt modelId="{D86CB48D-F394-4BA2-8EA4-F26645F2E33D}" type="sibTrans" cxnId="{4C03580E-0056-4D6E-B59E-DB7280D54082}">
      <dgm:prSet/>
      <dgm:spPr/>
      <dgm:t>
        <a:bodyPr/>
        <a:lstStyle/>
        <a:p>
          <a:endParaRPr lang="hr-HR"/>
        </a:p>
      </dgm:t>
    </dgm:pt>
    <dgm:pt modelId="{520AC6E5-2573-4147-BE41-F0195FDBDAA6}" type="parTrans" cxnId="{4C03580E-0056-4D6E-B59E-DB7280D54082}">
      <dgm:prSet/>
      <dgm:spPr/>
      <dgm:t>
        <a:bodyPr/>
        <a:lstStyle/>
        <a:p>
          <a:endParaRPr lang="hr-HR"/>
        </a:p>
      </dgm:t>
    </dgm:pt>
    <dgm:pt modelId="{C9F2AE00-2249-434A-8EEA-D19BA91AF9F7}">
      <dgm:prSet phldrT="[Text]"/>
      <dgm:spPr/>
      <dgm:t>
        <a:bodyPr/>
        <a:lstStyle/>
        <a:p>
          <a:r>
            <a:rPr lang="hr-HR" dirty="0"/>
            <a:t>PLINSKI BOJLER</a:t>
          </a:r>
        </a:p>
      </dgm:t>
    </dgm:pt>
    <dgm:pt modelId="{80F7359A-A925-408D-B202-2022F61CC75A}" type="parTrans" cxnId="{E4B1A6B4-ACD3-41BD-8337-B3AEE9F74DB6}">
      <dgm:prSet/>
      <dgm:spPr/>
      <dgm:t>
        <a:bodyPr/>
        <a:lstStyle/>
        <a:p>
          <a:endParaRPr lang="hr-HR"/>
        </a:p>
      </dgm:t>
    </dgm:pt>
    <dgm:pt modelId="{DBBF2786-EF26-4133-9438-1D8C283ECAC9}" type="sibTrans" cxnId="{E4B1A6B4-ACD3-41BD-8337-B3AEE9F74DB6}">
      <dgm:prSet/>
      <dgm:spPr/>
      <dgm:t>
        <a:bodyPr/>
        <a:lstStyle/>
        <a:p>
          <a:endParaRPr lang="hr-HR"/>
        </a:p>
      </dgm:t>
    </dgm:pt>
    <dgm:pt modelId="{082499B0-F4C2-489E-92B8-134D6A17CC5E}">
      <dgm:prSet phldrT="[Text]"/>
      <dgm:spPr/>
      <dgm:t>
        <a:bodyPr/>
        <a:lstStyle/>
        <a:p>
          <a:r>
            <a:rPr lang="hr-HR" dirty="0"/>
            <a:t>KLIMATIZACIJSKI</a:t>
          </a:r>
          <a:r>
            <a:rPr lang="hr-HR" baseline="0" dirty="0"/>
            <a:t> UREĐAJ</a:t>
          </a:r>
          <a:endParaRPr lang="hr-HR" dirty="0"/>
        </a:p>
      </dgm:t>
    </dgm:pt>
    <dgm:pt modelId="{971AAC15-389B-4AC4-9012-894B40E26625}" type="parTrans" cxnId="{D01E4B18-1318-4F59-A066-6C1EA13F1D0B}">
      <dgm:prSet/>
      <dgm:spPr/>
      <dgm:t>
        <a:bodyPr/>
        <a:lstStyle/>
        <a:p>
          <a:endParaRPr lang="hr-HR"/>
        </a:p>
      </dgm:t>
    </dgm:pt>
    <dgm:pt modelId="{224D1950-A8F5-4770-BE2A-CBE1D1549202}" type="sibTrans" cxnId="{D01E4B18-1318-4F59-A066-6C1EA13F1D0B}">
      <dgm:prSet/>
      <dgm:spPr/>
      <dgm:t>
        <a:bodyPr/>
        <a:lstStyle/>
        <a:p>
          <a:endParaRPr lang="hr-HR"/>
        </a:p>
      </dgm:t>
    </dgm:pt>
    <dgm:pt modelId="{384F549B-5C58-4983-A529-61ACC0D879CF}" type="pres">
      <dgm:prSet presAssocID="{6C8C8E11-6339-4199-9076-D0AED233A5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B4B4B045-6414-4C0B-AC6C-CC69242E0AC5}" type="pres">
      <dgm:prSet presAssocID="{C251C473-F7C4-4466-8BA5-1ED6720FFF33}" presName="parentText" presStyleLbl="node1" presStyleIdx="0" presStyleCnt="5" custLinFactNeighborY="-1064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E9B07DD-5787-43E9-80F0-205E083BD43A}" type="pres">
      <dgm:prSet presAssocID="{C251C473-F7C4-4466-8BA5-1ED6720FFF33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35643C4C-457A-492D-8319-3E3BB1FD3CE2}" type="pres">
      <dgm:prSet presAssocID="{D7C2AADF-1C3F-43A9-8516-1276B6557C5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E62BA2D-8C95-4A44-BA87-54893076457F}" type="pres">
      <dgm:prSet presAssocID="{D7C2AADF-1C3F-43A9-8516-1276B6557C55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BA1F71FC-257E-45A4-83D2-87ABB1FA7211}" type="pres">
      <dgm:prSet presAssocID="{938DE3A5-4740-49B2-9FEF-0B983737037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4E5E737-055A-4E75-A358-182831314A37}" type="pres">
      <dgm:prSet presAssocID="{938DE3A5-4740-49B2-9FEF-0B9837370376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32C2E6F-6D1E-43FE-BAF8-F7347832956F}" type="pres">
      <dgm:prSet presAssocID="{C9F2AE00-2249-434A-8EEA-D19BA91AF9F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FC213C5-8383-48D6-90A3-D62281C0B98F}" type="pres">
      <dgm:prSet presAssocID="{DBBF2786-EF26-4133-9438-1D8C283ECAC9}" presName="spacer" presStyleCnt="0"/>
      <dgm:spPr/>
    </dgm:pt>
    <dgm:pt modelId="{18E5C09A-D16B-411A-9613-85DDE4C391B3}" type="pres">
      <dgm:prSet presAssocID="{082499B0-F4C2-489E-92B8-134D6A17CC5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010D52CE-DF2B-4812-83A3-F3912C5A1961}" srcId="{6C8C8E11-6339-4199-9076-D0AED233A5D9}" destId="{D7C2AADF-1C3F-43A9-8516-1276B6557C55}" srcOrd="1" destOrd="0" parTransId="{39C056FB-ED52-418F-820C-B993EE3D5E85}" sibTransId="{29E99DC6-11BE-4478-B8D6-70D4D8BC1DF4}"/>
    <dgm:cxn modelId="{E397A7B4-F216-46FA-8517-CE21791DD409}" type="presOf" srcId="{C267F212-A098-4125-9EF2-D4B6C24A1D02}" destId="{5E62BA2D-8C95-4A44-BA87-54893076457F}" srcOrd="0" destOrd="0" presId="urn:microsoft.com/office/officeart/2005/8/layout/vList2"/>
    <dgm:cxn modelId="{A78BC1BD-BE34-42C2-A688-16F41107EC5E}" srcId="{C251C473-F7C4-4466-8BA5-1ED6720FFF33}" destId="{345CC0AB-95DC-41B2-B501-9B1D208AFF66}" srcOrd="1" destOrd="0" parTransId="{F562A718-4E63-4505-AD79-6A093DBAF30F}" sibTransId="{C0007210-5868-44A7-89DB-440A4612606A}"/>
    <dgm:cxn modelId="{C5C1949A-9767-419A-8D01-77FC394974F1}" srcId="{938DE3A5-4740-49B2-9FEF-0B9837370376}" destId="{7BD0E932-51D1-4B60-BCC3-55CB8171D837}" srcOrd="2" destOrd="0" parTransId="{42185F03-E23D-4A62-B244-3D62715C87C2}" sibTransId="{2E80DEFB-2594-43F9-8402-5F0EC164D502}"/>
    <dgm:cxn modelId="{BC29F822-188A-46E4-BBF2-BC855DAAFFFF}" srcId="{938DE3A5-4740-49B2-9FEF-0B9837370376}" destId="{8DD95C82-65B3-4005-9969-A7A227330C94}" srcOrd="1" destOrd="0" parTransId="{79380168-8434-4AB3-A9B7-2363CD7B3C23}" sibTransId="{C825184E-4434-4BD0-89AE-1BA1C0FBE34F}"/>
    <dgm:cxn modelId="{0D72F00E-DE43-459B-BFD8-C202CFFC385D}" srcId="{938DE3A5-4740-49B2-9FEF-0B9837370376}" destId="{F5E9C399-FC55-4F69-A1C0-1A3425435872}" srcOrd="0" destOrd="0" parTransId="{C5321C3A-20CA-4E42-AF0E-206EFB77228A}" sibTransId="{0FC448C1-D64F-48A4-9885-A5F3A9273BE6}"/>
    <dgm:cxn modelId="{F5047B03-F46B-4DBB-95E1-50CA458C4F95}" type="presOf" srcId="{DE1761F8-32F3-4C0D-AC82-2F4DB437E7BA}" destId="{EE9B07DD-5787-43E9-80F0-205E083BD43A}" srcOrd="0" destOrd="2" presId="urn:microsoft.com/office/officeart/2005/8/layout/vList2"/>
    <dgm:cxn modelId="{A9B01691-D44C-4776-8FA7-262F952EAD87}" type="presOf" srcId="{7BD0E932-51D1-4B60-BCC3-55CB8171D837}" destId="{24E5E737-055A-4E75-A358-182831314A37}" srcOrd="0" destOrd="2" presId="urn:microsoft.com/office/officeart/2005/8/layout/vList2"/>
    <dgm:cxn modelId="{40C65883-2102-44E4-BB5A-63AB3FB7A1C1}" type="presOf" srcId="{D7C2AADF-1C3F-43A9-8516-1276B6557C55}" destId="{35643C4C-457A-492D-8319-3E3BB1FD3CE2}" srcOrd="0" destOrd="0" presId="urn:microsoft.com/office/officeart/2005/8/layout/vList2"/>
    <dgm:cxn modelId="{3ED57E6F-5323-43EC-B4F1-B6132F0E5B64}" type="presOf" srcId="{F5E9C399-FC55-4F69-A1C0-1A3425435872}" destId="{24E5E737-055A-4E75-A358-182831314A37}" srcOrd="0" destOrd="0" presId="urn:microsoft.com/office/officeart/2005/8/layout/vList2"/>
    <dgm:cxn modelId="{8C9C7A53-CB9A-447B-9D58-9EFDC7949542}" type="presOf" srcId="{C251C473-F7C4-4466-8BA5-1ED6720FFF33}" destId="{B4B4B045-6414-4C0B-AC6C-CC69242E0AC5}" srcOrd="0" destOrd="0" presId="urn:microsoft.com/office/officeart/2005/8/layout/vList2"/>
    <dgm:cxn modelId="{CF56E661-AA74-4246-B4A1-27D38C85110A}" type="presOf" srcId="{C9F2AE00-2249-434A-8EEA-D19BA91AF9F7}" destId="{C32C2E6F-6D1E-43FE-BAF8-F7347832956F}" srcOrd="0" destOrd="0" presId="urn:microsoft.com/office/officeart/2005/8/layout/vList2"/>
    <dgm:cxn modelId="{63BA915C-633F-4D44-A155-98454064AEF1}" type="presOf" srcId="{8DD95C82-65B3-4005-9969-A7A227330C94}" destId="{24E5E737-055A-4E75-A358-182831314A37}" srcOrd="0" destOrd="1" presId="urn:microsoft.com/office/officeart/2005/8/layout/vList2"/>
    <dgm:cxn modelId="{6F7077EB-D1D2-4044-AEAA-5B8B088795CF}" srcId="{D7C2AADF-1C3F-43A9-8516-1276B6557C55}" destId="{2D4B9A2E-0355-48BF-88BB-A0A570E683D3}" srcOrd="2" destOrd="0" parTransId="{43C14C4E-E32B-41D9-B85A-FE47B33950A1}" sibTransId="{0E284D15-3468-4101-8F3D-0398B2EAA851}"/>
    <dgm:cxn modelId="{4C03580E-0056-4D6E-B59E-DB7280D54082}" srcId="{D7C2AADF-1C3F-43A9-8516-1276B6557C55}" destId="{C267F212-A098-4125-9EF2-D4B6C24A1D02}" srcOrd="0" destOrd="0" parTransId="{520AC6E5-2573-4147-BE41-F0195FDBDAA6}" sibTransId="{D86CB48D-F394-4BA2-8EA4-F26645F2E33D}"/>
    <dgm:cxn modelId="{458179B1-FA32-4426-9094-6B9A22800E8F}" type="presOf" srcId="{9E7E40D8-371F-4F6B-A062-D322CF289ACA}" destId="{5E62BA2D-8C95-4A44-BA87-54893076457F}" srcOrd="0" destOrd="3" presId="urn:microsoft.com/office/officeart/2005/8/layout/vList2"/>
    <dgm:cxn modelId="{AC38361F-C3AA-4043-9E79-AEADFD9E1D2B}" srcId="{D7C2AADF-1C3F-43A9-8516-1276B6557C55}" destId="{9E7E40D8-371F-4F6B-A062-D322CF289ACA}" srcOrd="3" destOrd="0" parTransId="{714B5451-DF5D-453C-B6D6-45C757F043D4}" sibTransId="{67EE4339-5ECB-4FC0-8ADD-61B53150FE5A}"/>
    <dgm:cxn modelId="{239C57D9-BDC7-4664-BACC-EA128BDB2AEC}" type="presOf" srcId="{5F682589-7BE5-4F8C-BE40-B8B86F8F636C}" destId="{EE9B07DD-5787-43E9-80F0-205E083BD43A}" srcOrd="0" destOrd="0" presId="urn:microsoft.com/office/officeart/2005/8/layout/vList2"/>
    <dgm:cxn modelId="{E4B1A6B4-ACD3-41BD-8337-B3AEE9F74DB6}" srcId="{6C8C8E11-6339-4199-9076-D0AED233A5D9}" destId="{C9F2AE00-2249-434A-8EEA-D19BA91AF9F7}" srcOrd="3" destOrd="0" parTransId="{80F7359A-A925-408D-B202-2022F61CC75A}" sibTransId="{DBBF2786-EF26-4133-9438-1D8C283ECAC9}"/>
    <dgm:cxn modelId="{345BEE07-194D-4D86-A961-17A6FE8AC51E}" srcId="{6C8C8E11-6339-4199-9076-D0AED233A5D9}" destId="{938DE3A5-4740-49B2-9FEF-0B9837370376}" srcOrd="2" destOrd="0" parTransId="{571162DF-D119-4726-9762-0D7C93560229}" sibTransId="{01CE2D1C-8637-4459-A72C-C43CD9A63294}"/>
    <dgm:cxn modelId="{D01E4B18-1318-4F59-A066-6C1EA13F1D0B}" srcId="{6C8C8E11-6339-4199-9076-D0AED233A5D9}" destId="{082499B0-F4C2-489E-92B8-134D6A17CC5E}" srcOrd="4" destOrd="0" parTransId="{971AAC15-389B-4AC4-9012-894B40E26625}" sibTransId="{224D1950-A8F5-4770-BE2A-CBE1D1549202}"/>
    <dgm:cxn modelId="{30E6780A-2F2F-4A27-B12F-8B8125F4E11B}" srcId="{6C8C8E11-6339-4199-9076-D0AED233A5D9}" destId="{C251C473-F7C4-4466-8BA5-1ED6720FFF33}" srcOrd="0" destOrd="0" parTransId="{27D32C47-740C-403A-BBC5-82988B3BBC81}" sibTransId="{50FBADF2-7483-4CBB-9115-4D40C1AF3D4A}"/>
    <dgm:cxn modelId="{39D5E807-F735-41E6-8690-05C41595E684}" type="presOf" srcId="{345CC0AB-95DC-41B2-B501-9B1D208AFF66}" destId="{EE9B07DD-5787-43E9-80F0-205E083BD43A}" srcOrd="0" destOrd="1" presId="urn:microsoft.com/office/officeart/2005/8/layout/vList2"/>
    <dgm:cxn modelId="{505B3936-9CA7-4F68-B218-389D5DF1269F}" srcId="{D7C2AADF-1C3F-43A9-8516-1276B6557C55}" destId="{A39E7D8C-156F-47A1-BCD1-431CE8B39FAC}" srcOrd="1" destOrd="0" parTransId="{EBA9A069-09D8-4BA4-B5CC-F00AA2432F2B}" sibTransId="{55A7B6BB-7A17-41D9-A06C-F5373E8DBE58}"/>
    <dgm:cxn modelId="{AEAE22BF-3214-48FD-A52E-7D50B57EE518}" srcId="{938DE3A5-4740-49B2-9FEF-0B9837370376}" destId="{5DEE99DC-8BC7-431C-BB53-B5E8B7F1C142}" srcOrd="4" destOrd="0" parTransId="{7BF0741D-4845-4871-8AB7-B4B43646BF4A}" sibTransId="{5AECDFC9-D347-4EAF-B6C1-95A6F0C2E768}"/>
    <dgm:cxn modelId="{99E17BE3-5B64-4672-98EF-DD6369F0E0A3}" type="presOf" srcId="{4D2C0487-EDC9-45B5-8105-BD94E04EFBB1}" destId="{5E62BA2D-8C95-4A44-BA87-54893076457F}" srcOrd="0" destOrd="4" presId="urn:microsoft.com/office/officeart/2005/8/layout/vList2"/>
    <dgm:cxn modelId="{B76C485C-1F03-4FA2-9E4E-547BD011D7D0}" type="presOf" srcId="{5DEE99DC-8BC7-431C-BB53-B5E8B7F1C142}" destId="{24E5E737-055A-4E75-A358-182831314A37}" srcOrd="0" destOrd="4" presId="urn:microsoft.com/office/officeart/2005/8/layout/vList2"/>
    <dgm:cxn modelId="{E88AC440-3173-46BC-AFC4-DF50CD1CF7A6}" type="presOf" srcId="{938DE3A5-4740-49B2-9FEF-0B9837370376}" destId="{BA1F71FC-257E-45A4-83D2-87ABB1FA7211}" srcOrd="0" destOrd="0" presId="urn:microsoft.com/office/officeart/2005/8/layout/vList2"/>
    <dgm:cxn modelId="{D830F6A6-41D3-4BA9-A7BD-BDFE68BE4585}" type="presOf" srcId="{A39E7D8C-156F-47A1-BCD1-431CE8B39FAC}" destId="{5E62BA2D-8C95-4A44-BA87-54893076457F}" srcOrd="0" destOrd="1" presId="urn:microsoft.com/office/officeart/2005/8/layout/vList2"/>
    <dgm:cxn modelId="{194A7B21-A33A-4980-A229-04A54A9896FC}" srcId="{C251C473-F7C4-4466-8BA5-1ED6720FFF33}" destId="{5F682589-7BE5-4F8C-BE40-B8B86F8F636C}" srcOrd="0" destOrd="0" parTransId="{6B3FA378-0B91-4F13-9053-2365F189DBDF}" sibTransId="{908D9E4C-2F4A-493D-8D95-2F29552144DB}"/>
    <dgm:cxn modelId="{4D461605-4108-440A-BA93-E82E93BE9091}" srcId="{938DE3A5-4740-49B2-9FEF-0B9837370376}" destId="{0B1222A9-7FB4-48F3-84FE-3832CB49ED49}" srcOrd="3" destOrd="0" parTransId="{3FA1B486-7CE7-418C-890F-9EC13D84CF95}" sibTransId="{EDF6C98A-9A68-49A6-9BD5-5135F3F62BED}"/>
    <dgm:cxn modelId="{9C8B6CC3-39FA-4EA0-895A-BF8905EB212B}" srcId="{D7C2AADF-1C3F-43A9-8516-1276B6557C55}" destId="{4D2C0487-EDC9-45B5-8105-BD94E04EFBB1}" srcOrd="4" destOrd="0" parTransId="{215BA411-B345-4FA7-BBF0-F0E7205E045D}" sibTransId="{275036CD-7FEB-4D1D-9008-957CB23194CF}"/>
    <dgm:cxn modelId="{6541CC7B-1AFB-42D0-AE1B-6F72089A4CA8}" type="presOf" srcId="{6C8C8E11-6339-4199-9076-D0AED233A5D9}" destId="{384F549B-5C58-4983-A529-61ACC0D879CF}" srcOrd="0" destOrd="0" presId="urn:microsoft.com/office/officeart/2005/8/layout/vList2"/>
    <dgm:cxn modelId="{54CC43C1-9531-4B64-A961-106418034C86}" srcId="{C251C473-F7C4-4466-8BA5-1ED6720FFF33}" destId="{DE1761F8-32F3-4C0D-AC82-2F4DB437E7BA}" srcOrd="2" destOrd="0" parTransId="{ABFE8F22-9C42-4B74-B815-63DD906FFB4A}" sibTransId="{18B4A095-854F-49EF-A6AE-72247D2A00CF}"/>
    <dgm:cxn modelId="{31D6A367-ACAB-4F86-AB14-A377E9784F01}" type="presOf" srcId="{0B1222A9-7FB4-48F3-84FE-3832CB49ED49}" destId="{24E5E737-055A-4E75-A358-182831314A37}" srcOrd="0" destOrd="3" presId="urn:microsoft.com/office/officeart/2005/8/layout/vList2"/>
    <dgm:cxn modelId="{BB9C662E-C616-4AE1-A1FA-0843EB4C4D92}" type="presOf" srcId="{2D4B9A2E-0355-48BF-88BB-A0A570E683D3}" destId="{5E62BA2D-8C95-4A44-BA87-54893076457F}" srcOrd="0" destOrd="2" presId="urn:microsoft.com/office/officeart/2005/8/layout/vList2"/>
    <dgm:cxn modelId="{B75DB21F-2A7A-4678-933C-63475CB3E7F4}" type="presOf" srcId="{082499B0-F4C2-489E-92B8-134D6A17CC5E}" destId="{18E5C09A-D16B-411A-9613-85DDE4C391B3}" srcOrd="0" destOrd="0" presId="urn:microsoft.com/office/officeart/2005/8/layout/vList2"/>
    <dgm:cxn modelId="{C7C9B719-B682-41C4-B85D-0AC272FE78B2}" type="presParOf" srcId="{384F549B-5C58-4983-A529-61ACC0D879CF}" destId="{B4B4B045-6414-4C0B-AC6C-CC69242E0AC5}" srcOrd="0" destOrd="0" presId="urn:microsoft.com/office/officeart/2005/8/layout/vList2"/>
    <dgm:cxn modelId="{524791FD-526E-48A6-BE70-746B975E8C20}" type="presParOf" srcId="{384F549B-5C58-4983-A529-61ACC0D879CF}" destId="{EE9B07DD-5787-43E9-80F0-205E083BD43A}" srcOrd="1" destOrd="0" presId="urn:microsoft.com/office/officeart/2005/8/layout/vList2"/>
    <dgm:cxn modelId="{F27A7D4E-CC08-4031-9131-DE5615BAA107}" type="presParOf" srcId="{384F549B-5C58-4983-A529-61ACC0D879CF}" destId="{35643C4C-457A-492D-8319-3E3BB1FD3CE2}" srcOrd="2" destOrd="0" presId="urn:microsoft.com/office/officeart/2005/8/layout/vList2"/>
    <dgm:cxn modelId="{B87D4706-60E3-4B61-90BB-8D2E9A3A8CB6}" type="presParOf" srcId="{384F549B-5C58-4983-A529-61ACC0D879CF}" destId="{5E62BA2D-8C95-4A44-BA87-54893076457F}" srcOrd="3" destOrd="0" presId="urn:microsoft.com/office/officeart/2005/8/layout/vList2"/>
    <dgm:cxn modelId="{13E1A1D0-D446-4F92-8F3B-76EF118D4442}" type="presParOf" srcId="{384F549B-5C58-4983-A529-61ACC0D879CF}" destId="{BA1F71FC-257E-45A4-83D2-87ABB1FA7211}" srcOrd="4" destOrd="0" presId="urn:microsoft.com/office/officeart/2005/8/layout/vList2"/>
    <dgm:cxn modelId="{5CF6C572-CED4-4C53-BB3D-83BF930C1929}" type="presParOf" srcId="{384F549B-5C58-4983-A529-61ACC0D879CF}" destId="{24E5E737-055A-4E75-A358-182831314A37}" srcOrd="5" destOrd="0" presId="urn:microsoft.com/office/officeart/2005/8/layout/vList2"/>
    <dgm:cxn modelId="{5B4FB8AD-61BB-4463-B3DC-8204E0FE4638}" type="presParOf" srcId="{384F549B-5C58-4983-A529-61ACC0D879CF}" destId="{C32C2E6F-6D1E-43FE-BAF8-F7347832956F}" srcOrd="6" destOrd="0" presId="urn:microsoft.com/office/officeart/2005/8/layout/vList2"/>
    <dgm:cxn modelId="{1E38C081-9757-4CBF-B39B-90B9F0568112}" type="presParOf" srcId="{384F549B-5C58-4983-A529-61ACC0D879CF}" destId="{4FC213C5-8383-48D6-90A3-D62281C0B98F}" srcOrd="7" destOrd="0" presId="urn:microsoft.com/office/officeart/2005/8/layout/vList2"/>
    <dgm:cxn modelId="{ABB44FEE-CD80-4D9B-8856-67640D280C0F}" type="presParOf" srcId="{384F549B-5C58-4983-A529-61ACC0D879CF}" destId="{18E5C09A-D16B-411A-9613-85DDE4C391B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4B045-6414-4C0B-AC6C-CC69242E0AC5}">
      <dsp:nvSpPr>
        <dsp:cNvPr id="0" name=""/>
        <dsp:cNvSpPr/>
      </dsp:nvSpPr>
      <dsp:spPr>
        <a:xfrm>
          <a:off x="0" y="167401"/>
          <a:ext cx="6630174" cy="5276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PERILICA RUBLJA</a:t>
          </a:r>
        </a:p>
      </dsp:txBody>
      <dsp:txXfrm>
        <a:off x="25759" y="193160"/>
        <a:ext cx="6578656" cy="476152"/>
      </dsp:txXfrm>
    </dsp:sp>
    <dsp:sp modelId="{EE9B07DD-5787-43E9-80F0-205E083BD43A}">
      <dsp:nvSpPr>
        <dsp:cNvPr id="0" name=""/>
        <dsp:cNvSpPr/>
      </dsp:nvSpPr>
      <dsp:spPr>
        <a:xfrm>
          <a:off x="0" y="704520"/>
          <a:ext cx="6630174" cy="88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508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filtera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upravljačke ploče</a:t>
          </a:r>
        </a:p>
      </dsp:txBody>
      <dsp:txXfrm>
        <a:off x="0" y="704520"/>
        <a:ext cx="6630174" cy="888030"/>
      </dsp:txXfrm>
    </dsp:sp>
    <dsp:sp modelId="{35643C4C-457A-492D-8319-3E3BB1FD3CE2}">
      <dsp:nvSpPr>
        <dsp:cNvPr id="0" name=""/>
        <dsp:cNvSpPr/>
      </dsp:nvSpPr>
      <dsp:spPr>
        <a:xfrm>
          <a:off x="0" y="1592550"/>
          <a:ext cx="6630174" cy="52767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PERILICA SUĐA</a:t>
          </a:r>
        </a:p>
      </dsp:txBody>
      <dsp:txXfrm>
        <a:off x="25759" y="1618309"/>
        <a:ext cx="6578656" cy="476152"/>
      </dsp:txXfrm>
    </dsp:sp>
    <dsp:sp modelId="{5E62BA2D-8C95-4A44-BA87-54893076457F}">
      <dsp:nvSpPr>
        <dsp:cNvPr id="0" name=""/>
        <dsp:cNvSpPr/>
      </dsp:nvSpPr>
      <dsp:spPr>
        <a:xfrm>
          <a:off x="0" y="2120220"/>
          <a:ext cx="6630174" cy="145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508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hr-H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filtera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mlaznica za vodu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unutrašnjosti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hr-HR" sz="1700" kern="1200" dirty="0"/>
        </a:p>
      </dsp:txBody>
      <dsp:txXfrm>
        <a:off x="0" y="2120220"/>
        <a:ext cx="6630174" cy="1457280"/>
      </dsp:txXfrm>
    </dsp:sp>
    <dsp:sp modelId="{BA1F71FC-257E-45A4-83D2-87ABB1FA7211}">
      <dsp:nvSpPr>
        <dsp:cNvPr id="0" name=""/>
        <dsp:cNvSpPr/>
      </dsp:nvSpPr>
      <dsp:spPr>
        <a:xfrm>
          <a:off x="0" y="3577500"/>
          <a:ext cx="6630174" cy="52767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SUŠILICA RUBLJA</a:t>
          </a:r>
        </a:p>
      </dsp:txBody>
      <dsp:txXfrm>
        <a:off x="25759" y="3603259"/>
        <a:ext cx="6578656" cy="476152"/>
      </dsp:txXfrm>
    </dsp:sp>
    <dsp:sp modelId="{24E5E737-055A-4E75-A358-182831314A37}">
      <dsp:nvSpPr>
        <dsp:cNvPr id="0" name=""/>
        <dsp:cNvSpPr/>
      </dsp:nvSpPr>
      <dsp:spPr>
        <a:xfrm>
          <a:off x="0" y="4105170"/>
          <a:ext cx="6630174" cy="145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508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hr-HR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filtera i spremnika za vodu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kondenzatora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otvora za ventilaciju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700" kern="1200" dirty="0"/>
            <a:t>Čišćenje upravljačke ploče</a:t>
          </a:r>
        </a:p>
      </dsp:txBody>
      <dsp:txXfrm>
        <a:off x="0" y="4105170"/>
        <a:ext cx="6630174" cy="1457280"/>
      </dsp:txXfrm>
    </dsp:sp>
    <dsp:sp modelId="{C32C2E6F-6D1E-43FE-BAF8-F7347832956F}">
      <dsp:nvSpPr>
        <dsp:cNvPr id="0" name=""/>
        <dsp:cNvSpPr/>
      </dsp:nvSpPr>
      <dsp:spPr>
        <a:xfrm>
          <a:off x="0" y="5562450"/>
          <a:ext cx="6630174" cy="52767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PLINSKI BOJLER</a:t>
          </a:r>
        </a:p>
      </dsp:txBody>
      <dsp:txXfrm>
        <a:off x="25759" y="5588209"/>
        <a:ext cx="6578656" cy="476152"/>
      </dsp:txXfrm>
    </dsp:sp>
    <dsp:sp modelId="{18E5C09A-D16B-411A-9613-85DDE4C391B3}">
      <dsp:nvSpPr>
        <dsp:cNvPr id="0" name=""/>
        <dsp:cNvSpPr/>
      </dsp:nvSpPr>
      <dsp:spPr>
        <a:xfrm>
          <a:off x="0" y="6153480"/>
          <a:ext cx="6630174" cy="52767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KLIMATIZACIJSKI</a:t>
          </a:r>
          <a:r>
            <a:rPr lang="hr-HR" sz="2200" kern="1200" baseline="0" dirty="0"/>
            <a:t> UREĐAJ</a:t>
          </a:r>
          <a:endParaRPr lang="hr-HR" sz="2200" kern="1200" dirty="0"/>
        </a:p>
      </dsp:txBody>
      <dsp:txXfrm>
        <a:off x="25759" y="6179239"/>
        <a:ext cx="6578656" cy="476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4163676" y="1176806"/>
            <a:ext cx="8028324" cy="27392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POSTUPCI UPORABE I ODRŽAVANJA TEHNIČKIH TVOREVINA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BB8E2E3-B289-48A9-BF41-607DD12FA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09450" cy="430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6F5F7C-AF0C-4D49-BBA8-94493063B1AC}"/>
              </a:ext>
            </a:extLst>
          </p:cNvPr>
          <p:cNvSpPr txBox="1"/>
          <p:nvPr/>
        </p:nvSpPr>
        <p:spPr>
          <a:xfrm>
            <a:off x="636104" y="4175380"/>
            <a:ext cx="6096000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Urušavanje je pojam koji se odnosi na trošenje ili kvarenje tehničkih tvorevina.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839E792-E0B5-4AA4-8B7F-FB90AF984B76}"/>
              </a:ext>
            </a:extLst>
          </p:cNvPr>
          <p:cNvSpPr txBox="1"/>
          <p:nvPr/>
        </p:nvSpPr>
        <p:spPr>
          <a:xfrm>
            <a:off x="636104" y="5504168"/>
            <a:ext cx="8335618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Održavanje tehničkih tvorevina podrazumijeva postupke</a:t>
            </a:r>
          </a:p>
          <a:p>
            <a:r>
              <a:rPr lang="hr-HR" sz="2800" dirty="0"/>
              <a:t>pregleda, popravaka i modernizaciju tvorevina.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CCD99C-7739-4F59-84D1-4289016EFF06}"/>
              </a:ext>
            </a:extLst>
          </p:cNvPr>
          <p:cNvSpPr txBox="1"/>
          <p:nvPr/>
        </p:nvSpPr>
        <p:spPr>
          <a:xfrm>
            <a:off x="636104" y="572004"/>
            <a:ext cx="64670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/>
              <a:t>Terotehnologija (engl. terotechnology) </a:t>
            </a:r>
          </a:p>
          <a:p>
            <a:r>
              <a:rPr lang="hr-HR" sz="2800" dirty="0"/>
              <a:t>Grč. terein - brinuti se, čuvati ili nadzirati te</a:t>
            </a:r>
          </a:p>
          <a:p>
            <a:r>
              <a:rPr lang="hr-HR" sz="2800" dirty="0"/>
              <a:t>        techne - vještina </a:t>
            </a:r>
          </a:p>
          <a:p>
            <a:r>
              <a:rPr lang="hr-HR" sz="2800" dirty="0"/>
              <a:t>        logia - znanost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EF3748A-38CB-4F7E-83F0-7101EDB9348F}"/>
              </a:ext>
            </a:extLst>
          </p:cNvPr>
          <p:cNvSpPr txBox="1"/>
          <p:nvPr/>
        </p:nvSpPr>
        <p:spPr>
          <a:xfrm>
            <a:off x="636104" y="2415705"/>
            <a:ext cx="8335618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Znanstvena disciplina koja je skup raznih djelatnosti kao što su upravljanje nabavom, projektiranje, održavanje, vođenje financija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6528057-B21C-4D87-A09C-1399E86EE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614" y="-10159"/>
            <a:ext cx="3751385" cy="25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7D144591-E9E9-4209-8701-3BB48A917D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674AD6-8326-418F-9789-0682088E5BB7}"/>
              </a:ext>
            </a:extLst>
          </p:cNvPr>
          <p:cNvSpPr txBox="1"/>
          <p:nvPr/>
        </p:nvSpPr>
        <p:spPr>
          <a:xfrm>
            <a:off x="7629258" y="472917"/>
            <a:ext cx="3869787" cy="5577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ODRŽAVANJE  KUĆANSKIH UREĐAJA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BACDAD72-B402-4A1C-B050-F8E77B2FB4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53378564"/>
              </p:ext>
            </p:extLst>
          </p:nvPr>
        </p:nvGraphicFramePr>
        <p:xfrm>
          <a:off x="692955" y="-167400"/>
          <a:ext cx="663017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2CD910-8C38-40B3-ACF3-2B451CD88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34" y="353376"/>
            <a:ext cx="10935550" cy="6151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2004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LISTIĆ 8</a:t>
            </a:r>
          </a:p>
          <a:p>
            <a:r>
              <a:rPr lang="hr-HR" sz="4400" dirty="0"/>
              <a:t>Postupci uporabe i  održavanja tehničkih tvorevina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278" y="3429000"/>
            <a:ext cx="4101039" cy="2577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13B26DAB-9151-4365-8AAE-0962F11FF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7886075"/>
              </p:ext>
            </p:extLst>
          </p:nvPr>
        </p:nvGraphicFramePr>
        <p:xfrm>
          <a:off x="2205618" y="2155929"/>
          <a:ext cx="6938383" cy="4174744"/>
        </p:xfrm>
        <a:graphic>
          <a:graphicData uri="http://schemas.openxmlformats.org/drawingml/2006/table">
            <a:tbl>
              <a:tblPr firstRow="1" firstCol="1" bandRow="1"/>
              <a:tblGrid>
                <a:gridCol w="5977236">
                  <a:extLst>
                    <a:ext uri="{9D8B030D-6E8A-4147-A177-3AD203B41FA5}">
                      <a16:colId xmlns:a16="http://schemas.microsoft.com/office/drawing/2014/main" xmlns="" val="3247900289"/>
                    </a:ext>
                  </a:extLst>
                </a:gridCol>
                <a:gridCol w="961147">
                  <a:extLst>
                    <a:ext uri="{9D8B030D-6E8A-4147-A177-3AD203B41FA5}">
                      <a16:colId xmlns:a16="http://schemas.microsoft.com/office/drawing/2014/main" xmlns="" val="3142357332"/>
                    </a:ext>
                  </a:extLst>
                </a:gridCol>
              </a:tblGrid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Elementi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 -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6579917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objasniti pojam urušavanje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0331393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objasniti pojam održavanje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7322247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nekoliko primjera održavanja kućanskih uređaja i aparata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247469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831616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3EB51A-852F-4D0B-8A99-91502BCC1543}"/>
              </a:ext>
            </a:extLst>
          </p:cNvPr>
          <p:cNvSpPr txBox="1"/>
          <p:nvPr/>
        </p:nvSpPr>
        <p:spPr>
          <a:xfrm>
            <a:off x="3909392" y="1264502"/>
            <a:ext cx="406841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VREDNUJ SVOJ DANAŠNJI RAD</a:t>
            </a:r>
          </a:p>
        </p:txBody>
      </p:sp>
    </p:spTree>
    <p:extLst>
      <p:ext uri="{BB962C8B-B14F-4D97-AF65-F5344CB8AC3E}">
        <p14:creationId xmlns:p14="http://schemas.microsoft.com/office/powerpoint/2010/main" xmlns="" val="1822444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156</Words>
  <Application>Microsoft Office PowerPoint</Application>
  <PresentationFormat>Custom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39</cp:revision>
  <dcterms:created xsi:type="dcterms:W3CDTF">2021-03-28T05:05:24Z</dcterms:created>
  <dcterms:modified xsi:type="dcterms:W3CDTF">2021-09-22T10:32:09Z</dcterms:modified>
</cp:coreProperties>
</file>