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8" r:id="rId5"/>
    <p:sldId id="265" r:id="rId6"/>
    <p:sldId id="269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r.mozaweb.com/Extra-3D_scene-Zagadjenje_okolisa-211545" TargetMode="External"/><Relationship Id="rId7" Type="http://schemas.openxmlformats.org/officeDocument/2006/relationships/hyperlink" Target="https://hr.mozaweb.com/Extra-3D_scene-Oneciscenje_tla-146877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s://hr.mozaweb.com/Extra-3D_scene-Oneciscenje_zraka-14683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6808206" y="4552849"/>
            <a:ext cx="5383794" cy="20005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1400" dirty="0"/>
          </a:p>
          <a:p>
            <a:pPr algn="ctr"/>
            <a:r>
              <a:rPr lang="hr-HR" sz="4800" dirty="0"/>
              <a:t>ENERGETSKA UČINKOVITOST</a:t>
            </a:r>
            <a:endParaRPr lang="hr-HR" sz="1400" dirty="0"/>
          </a:p>
          <a:p>
            <a:pPr algn="ctr"/>
            <a:endParaRPr lang="hr-HR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7BFB8D0-67B8-48D7-8C07-18C68DC1B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0820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6DC3C47-786A-4C99-A1B5-4FD2BEB8A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80499" cy="40955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90B0F03-9B9F-4104-BD48-420676A90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357" y="0"/>
            <a:ext cx="6138644" cy="40955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97FD5C2-6C60-401A-A76A-363444236A7E}"/>
              </a:ext>
            </a:extLst>
          </p:cNvPr>
          <p:cNvSpPr txBox="1"/>
          <p:nvPr/>
        </p:nvSpPr>
        <p:spPr>
          <a:xfrm>
            <a:off x="2838889" y="3992168"/>
            <a:ext cx="6428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Posljedice izgaranja fosilnih goriva!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2CDCB55-CC62-4DC8-8770-E75B271B0AFD}"/>
              </a:ext>
            </a:extLst>
          </p:cNvPr>
          <p:cNvSpPr txBox="1"/>
          <p:nvPr/>
        </p:nvSpPr>
        <p:spPr>
          <a:xfrm>
            <a:off x="571014" y="4576943"/>
            <a:ext cx="82681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/>
              <a:t>kisele kiše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/>
              <a:t>globalno zagrijavanje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/>
              <a:t>klimatske promjenae</a:t>
            </a:r>
          </a:p>
          <a:p>
            <a:r>
              <a:rPr lang="hr-HR" sz="2400" dirty="0"/>
              <a:t>     (porast temperatura, tope se ledenjaci i snijeg),</a:t>
            </a:r>
          </a:p>
          <a:p>
            <a:r>
              <a:rPr lang="hr-HR" sz="2400" dirty="0"/>
              <a:t>     (razina mora raste, poplave,oluje)</a:t>
            </a:r>
          </a:p>
          <a:p>
            <a:r>
              <a:rPr lang="hr-HR" sz="24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xmlns="" val="180068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82C0F23-A95B-48DE-835E-7DA5AF4159D0}"/>
              </a:ext>
            </a:extLst>
          </p:cNvPr>
          <p:cNvSpPr txBox="1"/>
          <p:nvPr/>
        </p:nvSpPr>
        <p:spPr>
          <a:xfrm>
            <a:off x="728866" y="1053824"/>
            <a:ext cx="102306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800" dirty="0"/>
              <a:t> usmjeravanje na odabir tehničkih mjera za smanjenje </a:t>
            </a:r>
          </a:p>
          <a:p>
            <a:r>
              <a:rPr lang="hr-HR" sz="2800" dirty="0"/>
              <a:t>     potrošnje energije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3FCCFB-425D-4871-BBE1-C18AC219298C}"/>
              </a:ext>
            </a:extLst>
          </p:cNvPr>
          <p:cNvSpPr txBox="1"/>
          <p:nvPr/>
        </p:nvSpPr>
        <p:spPr>
          <a:xfrm>
            <a:off x="1219200" y="455230"/>
            <a:ext cx="3803374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ENERGETSKA UČINKOVITOST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AF4B9F5-C1AF-4D35-86A5-43CA55157EA2}"/>
              </a:ext>
            </a:extLst>
          </p:cNvPr>
          <p:cNvSpPr txBox="1"/>
          <p:nvPr/>
        </p:nvSpPr>
        <p:spPr>
          <a:xfrm>
            <a:off x="728868" y="2034064"/>
            <a:ext cx="88524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800" dirty="0"/>
              <a:t> uporaba manje količine energije za obavljanje istog posla       (grijanje ili hlađenje prostora, rasvjeta, proizvodnja raznih    proizvoda, pogon vozila)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AABF9E9-09A7-431A-8D35-1A5E5D150013}"/>
              </a:ext>
            </a:extLst>
          </p:cNvPr>
          <p:cNvSpPr txBox="1"/>
          <p:nvPr/>
        </p:nvSpPr>
        <p:spPr>
          <a:xfrm>
            <a:off x="728868" y="3395940"/>
            <a:ext cx="88524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/>
              <a:t>kupnja kućanskih uređaja energetskog razreda 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9F40DDA-9D3E-4474-9625-2808E5248D93}"/>
              </a:ext>
            </a:extLst>
          </p:cNvPr>
          <p:cNvSpPr txBox="1"/>
          <p:nvPr/>
        </p:nvSpPr>
        <p:spPr>
          <a:xfrm>
            <a:off x="728868" y="391916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/>
              <a:t>selektiranje otpada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45EB10D8-8AA5-442B-A00E-842ADA8B2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927" y="3919160"/>
            <a:ext cx="4442433" cy="29388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01FDD03-7927-481A-B71D-D0393EC4928F}"/>
              </a:ext>
            </a:extLst>
          </p:cNvPr>
          <p:cNvSpPr txBox="1"/>
          <p:nvPr/>
        </p:nvSpPr>
        <p:spPr>
          <a:xfrm>
            <a:off x="728868" y="4494647"/>
            <a:ext cx="65465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/>
              <a:t>isključivanje iz struje TV, videa i drugih elektroničkih uređajaja ako se ne koriste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39D3F0E-B886-4C6F-BE56-95341710EA7A}"/>
              </a:ext>
            </a:extLst>
          </p:cNvPr>
          <p:cNvSpPr txBox="1"/>
          <p:nvPr/>
        </p:nvSpPr>
        <p:spPr>
          <a:xfrm>
            <a:off x="728867" y="5448754"/>
            <a:ext cx="69140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/>
              <a:t>što manje koristiti klimatizacijske uređaje</a:t>
            </a:r>
          </a:p>
        </p:txBody>
      </p:sp>
    </p:spTree>
    <p:extLst>
      <p:ext uri="{BB962C8B-B14F-4D97-AF65-F5344CB8AC3E}">
        <p14:creationId xmlns:p14="http://schemas.microsoft.com/office/powerpoint/2010/main" xmlns="" val="390454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4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E1297C8-0D90-4022-BF7E-A9058178E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832" y="287498"/>
            <a:ext cx="1911211" cy="19112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49B0F48-63CC-4864-B74B-15B211DE6215}"/>
              </a:ext>
            </a:extLst>
          </p:cNvPr>
          <p:cNvSpPr txBox="1"/>
          <p:nvPr/>
        </p:nvSpPr>
        <p:spPr>
          <a:xfrm>
            <a:off x="3670852" y="1506848"/>
            <a:ext cx="3101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hlinkClick r:id="rId3"/>
              </a:rPr>
              <a:t>ZAGAĐENJE OKOLIŠA</a:t>
            </a:r>
            <a:endParaRPr lang="hr-HR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C7E3195-44F3-4586-A7BC-CE7BF2856E8C}"/>
              </a:ext>
            </a:extLst>
          </p:cNvPr>
          <p:cNvSpPr txBox="1"/>
          <p:nvPr/>
        </p:nvSpPr>
        <p:spPr>
          <a:xfrm>
            <a:off x="3713506" y="3452191"/>
            <a:ext cx="3922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hlinkClick r:id="rId4"/>
              </a:rPr>
              <a:t>ONEČIŠĆENJE ZRAKA</a:t>
            </a:r>
            <a:endParaRPr lang="hr-HR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453085D-3B5E-4395-A1E0-C98BB0111E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085" y="2480021"/>
            <a:ext cx="1897958" cy="18979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7BD76C3-7079-4D59-90AD-E867AEF40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5085" y="4659291"/>
            <a:ext cx="1897958" cy="18979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0CAED1E-D372-4ACA-B509-5EE0123B50C0}"/>
              </a:ext>
            </a:extLst>
          </p:cNvPr>
          <p:cNvSpPr txBox="1"/>
          <p:nvPr/>
        </p:nvSpPr>
        <p:spPr>
          <a:xfrm>
            <a:off x="3670852" y="5423604"/>
            <a:ext cx="324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hlinkClick r:id="rId7"/>
              </a:rPr>
              <a:t>ONEČIŠĆENJE TLA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xmlns="" val="247950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66F22-3C5D-4AFD-A1D8-3EDEE20BF67D}"/>
              </a:ext>
            </a:extLst>
          </p:cNvPr>
          <p:cNvSpPr txBox="1"/>
          <p:nvPr/>
        </p:nvSpPr>
        <p:spPr>
          <a:xfrm>
            <a:off x="1755913" y="708995"/>
            <a:ext cx="9157252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PROJEKTNI ZADATAK </a:t>
            </a:r>
          </a:p>
          <a:p>
            <a:r>
              <a:rPr lang="hr-HR" sz="4400" dirty="0"/>
              <a:t>LISTIĆ 9</a:t>
            </a:r>
          </a:p>
          <a:p>
            <a:r>
              <a:rPr lang="hr-HR" sz="4400" dirty="0"/>
              <a:t>Energetska učinkovitost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687" y="3141189"/>
            <a:ext cx="5049079" cy="3172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33805AE-661D-46A5-B1A4-3D2987C47DAF}"/>
              </a:ext>
            </a:extLst>
          </p:cNvPr>
          <p:cNvSpPr txBox="1"/>
          <p:nvPr/>
        </p:nvSpPr>
        <p:spPr>
          <a:xfrm>
            <a:off x="1855303" y="4002158"/>
            <a:ext cx="404191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/>
              <a:t>PRIJEDLOZI AKTIVNOSTI: </a:t>
            </a:r>
          </a:p>
          <a:p>
            <a:endParaRPr lang="hr-HR" sz="900" dirty="0"/>
          </a:p>
          <a:p>
            <a:r>
              <a:rPr lang="hr-HR" sz="2800" dirty="0"/>
              <a:t>Izradi plakat, powerpoint prezentaciju ili snimi video!</a:t>
            </a:r>
          </a:p>
        </p:txBody>
      </p:sp>
    </p:spTree>
    <p:extLst>
      <p:ext uri="{BB962C8B-B14F-4D97-AF65-F5344CB8AC3E}">
        <p14:creationId xmlns:p14="http://schemas.microsoft.com/office/powerpoint/2010/main" xmlns="" val="2725798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4832DCEE-2DCE-4054-9A7E-5667846BDE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43147023"/>
              </p:ext>
            </p:extLst>
          </p:nvPr>
        </p:nvGraphicFramePr>
        <p:xfrm>
          <a:off x="2626808" y="1575483"/>
          <a:ext cx="6938383" cy="4696587"/>
        </p:xfrm>
        <a:graphic>
          <a:graphicData uri="http://schemas.openxmlformats.org/drawingml/2006/table">
            <a:tbl>
              <a:tblPr firstRow="1" firstCol="1" bandRow="1"/>
              <a:tblGrid>
                <a:gridCol w="5977236">
                  <a:extLst>
                    <a:ext uri="{9D8B030D-6E8A-4147-A177-3AD203B41FA5}">
                      <a16:colId xmlns:a16="http://schemas.microsoft.com/office/drawing/2014/main" xmlns="" val="3247900289"/>
                    </a:ext>
                  </a:extLst>
                </a:gridCol>
                <a:gridCol w="961147">
                  <a:extLst>
                    <a:ext uri="{9D8B030D-6E8A-4147-A177-3AD203B41FA5}">
                      <a16:colId xmlns:a16="http://schemas.microsoft.com/office/drawing/2014/main" xmlns="" val="3142357332"/>
                    </a:ext>
                  </a:extLst>
                </a:gridCol>
              </a:tblGrid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Elementi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 -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6579917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Svjestan sam posljedica izgaranja fosilnih goriva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03313931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primjere očuvanja okoliša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7322247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Mogu navesti za što sve koristimo energiju u kućanstvu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1247469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Zadovoljan sam svojim radom na današnjem satu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1831616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A736794-EA26-43B5-B2C6-5E618E0CB2C4}"/>
              </a:ext>
            </a:extLst>
          </p:cNvPr>
          <p:cNvSpPr txBox="1"/>
          <p:nvPr/>
        </p:nvSpPr>
        <p:spPr>
          <a:xfrm>
            <a:off x="4346917" y="717452"/>
            <a:ext cx="3924886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VREDNUJ SVOJ DANAŠNJI RAD</a:t>
            </a:r>
          </a:p>
        </p:txBody>
      </p:sp>
    </p:spTree>
    <p:extLst>
      <p:ext uri="{BB962C8B-B14F-4D97-AF65-F5344CB8AC3E}">
        <p14:creationId xmlns:p14="http://schemas.microsoft.com/office/powerpoint/2010/main" xmlns="" val="3241923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1459</TotalTime>
  <Words>155</Words>
  <Application>Microsoft Office PowerPoint</Application>
  <PresentationFormat>Custom</PresentationFormat>
  <Paragraphs>37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40</cp:revision>
  <dcterms:created xsi:type="dcterms:W3CDTF">2021-03-28T05:05:24Z</dcterms:created>
  <dcterms:modified xsi:type="dcterms:W3CDTF">2021-09-22T10:32:40Z</dcterms:modified>
</cp:coreProperties>
</file>